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04950" y="2233749"/>
            <a:ext cx="109989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 smtClean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入学式までに準備するもの</a:t>
            </a:r>
            <a:endParaRPr kumimoji="1" lang="en-US" altLang="ja-JP" sz="6600" b="1" dirty="0" smtClean="0">
              <a:solidFill>
                <a:schemeClr val="accen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4000" dirty="0" smtClean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～「入学のしおり」</a:t>
            </a:r>
            <a:r>
              <a:rPr kumimoji="1" lang="en-US" altLang="ja-JP" sz="4000" dirty="0" smtClean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P3</a:t>
            </a:r>
            <a:r>
              <a:rPr kumimoji="1" lang="ja-JP" altLang="en-US" sz="4000" dirty="0" smtClean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参照～</a:t>
            </a:r>
            <a:endParaRPr kumimoji="1" lang="ja-JP" altLang="en-US" sz="4000" dirty="0">
              <a:solidFill>
                <a:schemeClr val="accen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613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691500" cy="918754"/>
          </a:xfrm>
        </p:spPr>
        <p:txBody>
          <a:bodyPr>
            <a:normAutofit/>
          </a:bodyPr>
          <a:lstStyle/>
          <a:p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kumimoji="1" lang="ja-JP" altLang="en-US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ランドセル</a:t>
            </a:r>
            <a:endParaRPr kumimoji="1" lang="ja-JP" altLang="en-US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5169" y="2167114"/>
            <a:ext cx="3635828" cy="268052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8303" y="2167113"/>
            <a:ext cx="3635828" cy="268052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4949" y="5486400"/>
            <a:ext cx="986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教科書や筆記用具を入れて、毎日使うものです。入学までに自分で開け閉めができるように、使い方を確認しておいてください。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682819" y="1689464"/>
            <a:ext cx="6183661" cy="3635829"/>
            <a:chOff x="1682819" y="1689464"/>
            <a:chExt cx="6183661" cy="3635829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05169" y="2167115"/>
              <a:ext cx="3635828" cy="2680527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708303" y="2167114"/>
              <a:ext cx="3635828" cy="2680527"/>
            </a:xfrm>
            <a:prstGeom prst="rect">
              <a:avLst/>
            </a:prstGeom>
          </p:spPr>
        </p:pic>
      </p:grpSp>
      <p:grpSp>
        <p:nvGrpSpPr>
          <p:cNvPr id="14" name="グループ化 13"/>
          <p:cNvGrpSpPr/>
          <p:nvPr/>
        </p:nvGrpSpPr>
        <p:grpSpPr>
          <a:xfrm>
            <a:off x="4963886" y="248194"/>
            <a:ext cx="5173243" cy="1441267"/>
            <a:chOff x="4963886" y="248194"/>
            <a:chExt cx="5173243" cy="144126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5296987" y="609598"/>
              <a:ext cx="4729108" cy="744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★地区班カラーのリボンは、ここに付けてください。</a:t>
              </a:r>
              <a:endPara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学童へ行かれる児童は、学童カラーと地区班カラーの</a:t>
              </a:r>
              <a:endPara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1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２色になります。</a:t>
              </a:r>
              <a:endPara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3" name="円形吹き出し 12"/>
            <p:cNvSpPr/>
            <p:nvPr/>
          </p:nvSpPr>
          <p:spPr>
            <a:xfrm>
              <a:off x="4963886" y="248194"/>
              <a:ext cx="5173243" cy="1441267"/>
            </a:xfrm>
            <a:prstGeom prst="wedgeEllipseCallout">
              <a:avLst>
                <a:gd name="adj1" fmla="val -21096"/>
                <a:gd name="adj2" fmla="val 148448"/>
              </a:avLst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738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5044197" cy="866503"/>
          </a:xfrm>
        </p:spPr>
        <p:txBody>
          <a:bodyPr>
            <a:normAutofit fontScale="90000"/>
          </a:bodyPr>
          <a:lstStyle/>
          <a:p>
            <a:r>
              <a:rPr lang="ja-JP" altLang="en-US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●筆箱や鉛筆など</a:t>
            </a:r>
            <a:endParaRPr kumimoji="1" lang="ja-JP" altLang="en-US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4949" y="5486400"/>
            <a:ext cx="986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筆箱はシンプルなデザインの物をお薦めします。鉛筆（２</a:t>
            </a:r>
            <a:r>
              <a:rPr kumimoji="1"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を５本）、赤鉛筆（１本）、</a:t>
            </a:r>
            <a:endParaRPr kumimoji="1"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消しゴムを入れておきます。鉛筆は、毎日必ず家で削ります。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69" y="1476103"/>
            <a:ext cx="4476206" cy="335715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89" y="1476103"/>
            <a:ext cx="3265713" cy="33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9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7264884" cy="866503"/>
          </a:xfrm>
        </p:spPr>
        <p:txBody>
          <a:bodyPr>
            <a:normAutofit/>
          </a:bodyPr>
          <a:lstStyle/>
          <a:p>
            <a:r>
              <a:rPr lang="ja-JP" altLang="en-US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●上履きと上履き入れ</a:t>
            </a:r>
            <a:endParaRPr kumimoji="1" lang="ja-JP" altLang="en-US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4949" y="5486399"/>
            <a:ext cx="10437222" cy="92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上履きは、縁の色はあっても構いませんが、白を基調とした物です。</a:t>
            </a:r>
            <a:endParaRPr kumimoji="1"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上履き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れは、上履きを入れて持ち帰るために使います。ロッカーのフックに掛けておきますので、掛けられるものをお願いします。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177" y="1797776"/>
            <a:ext cx="4184468" cy="311059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9" y="1797776"/>
            <a:ext cx="4147457" cy="3110593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175657" y="2625634"/>
            <a:ext cx="574766" cy="16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994747" y="2627809"/>
            <a:ext cx="574766" cy="16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295226" y="2821575"/>
            <a:ext cx="574766" cy="16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022392" y="2947851"/>
            <a:ext cx="574766" cy="16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306286" y="4376057"/>
            <a:ext cx="163286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962755" y="4367348"/>
            <a:ext cx="163286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302846" y="4393475"/>
            <a:ext cx="163286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228132" y="4530634"/>
            <a:ext cx="163286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8289592" y="3183255"/>
            <a:ext cx="574766" cy="16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1750422" y="1797776"/>
            <a:ext cx="2846736" cy="501287"/>
            <a:chOff x="1750422" y="1797776"/>
            <a:chExt cx="2846736" cy="501287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1750423" y="1894114"/>
              <a:ext cx="2846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★フルネームで記名します</a:t>
              </a:r>
              <a:endPara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1" name="円形吹き出し 20"/>
            <p:cNvSpPr/>
            <p:nvPr/>
          </p:nvSpPr>
          <p:spPr>
            <a:xfrm>
              <a:off x="1750422" y="1797776"/>
              <a:ext cx="2477710" cy="501287"/>
            </a:xfrm>
            <a:prstGeom prst="wedgeEllipseCallout">
              <a:avLst>
                <a:gd name="adj1" fmla="val -24283"/>
                <a:gd name="adj2" fmla="val 83347"/>
              </a:avLst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1463040" y="4905103"/>
            <a:ext cx="2928378" cy="518960"/>
            <a:chOff x="1463040" y="4905103"/>
            <a:chExt cx="2928378" cy="518960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1750422" y="4967439"/>
              <a:ext cx="2640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★かかとにも記名します</a:t>
              </a:r>
              <a:endPara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3" name="円形吹き出し 22"/>
            <p:cNvSpPr/>
            <p:nvPr/>
          </p:nvSpPr>
          <p:spPr>
            <a:xfrm>
              <a:off x="1463040" y="4905103"/>
              <a:ext cx="2645228" cy="518960"/>
            </a:xfrm>
            <a:prstGeom prst="wedgeEllipseCallout">
              <a:avLst>
                <a:gd name="adj1" fmla="val -44537"/>
                <a:gd name="adj2" fmla="val -96079"/>
              </a:avLst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8667448" y="2605225"/>
            <a:ext cx="1377890" cy="615620"/>
            <a:chOff x="8667448" y="2605225"/>
            <a:chExt cx="1377890" cy="615620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8667448" y="2697625"/>
              <a:ext cx="13778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★記名します</a:t>
              </a:r>
              <a:endPara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</a:p>
          </p:txBody>
        </p:sp>
        <p:sp>
          <p:nvSpPr>
            <p:cNvPr id="25" name="円形吹き出し 24"/>
            <p:cNvSpPr/>
            <p:nvPr/>
          </p:nvSpPr>
          <p:spPr>
            <a:xfrm>
              <a:off x="8667448" y="2605225"/>
              <a:ext cx="1273386" cy="518972"/>
            </a:xfrm>
            <a:prstGeom prst="wedgeEllipseCallout">
              <a:avLst>
                <a:gd name="adj1" fmla="val -30066"/>
                <a:gd name="adj2" fmla="val 80874"/>
              </a:avLst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581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49993" cy="866503"/>
          </a:xfrm>
        </p:spPr>
        <p:txBody>
          <a:bodyPr>
            <a:normAutofit/>
          </a:bodyPr>
          <a:lstStyle/>
          <a:p>
            <a:r>
              <a:rPr lang="ja-JP" altLang="en-US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●体育着・赤白帽子・体育袋</a:t>
            </a:r>
            <a:endParaRPr kumimoji="1" lang="ja-JP" altLang="en-US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4949" y="5486400"/>
            <a:ext cx="9353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体育袋も上履き入れと同様に、ロッカーのフックに掛けますので、掛紐のあるものを</a:t>
            </a:r>
            <a:endParaRPr kumimoji="1"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お願いします。脱いだ洋服も入れますので、体育着だけではなく、洋服も入る大きさのものを御用意してください。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946365"/>
            <a:ext cx="3065417" cy="22990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79" y="1946365"/>
            <a:ext cx="2827867" cy="229906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5" y="1946365"/>
            <a:ext cx="3065417" cy="2299063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1972733" y="1318148"/>
            <a:ext cx="3540034" cy="758846"/>
            <a:chOff x="1972733" y="1318148"/>
            <a:chExt cx="3540034" cy="75884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116423" y="1399389"/>
              <a:ext cx="3396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★校章の下にフルネームで</a:t>
              </a:r>
              <a:endPara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1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記名します</a:t>
              </a:r>
              <a:endPara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1" name="円形吹き出し 10"/>
            <p:cNvSpPr/>
            <p:nvPr/>
          </p:nvSpPr>
          <p:spPr>
            <a:xfrm>
              <a:off x="1972733" y="1318148"/>
              <a:ext cx="2645228" cy="758846"/>
            </a:xfrm>
            <a:prstGeom prst="wedgeEllipseCallout">
              <a:avLst>
                <a:gd name="adj1" fmla="val -35154"/>
                <a:gd name="adj2" fmla="val 145190"/>
              </a:avLst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8249436" y="4500280"/>
            <a:ext cx="137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★記名します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15" name="円形吹き出し 14"/>
          <p:cNvSpPr/>
          <p:nvPr/>
        </p:nvSpPr>
        <p:spPr>
          <a:xfrm>
            <a:off x="8249436" y="4336869"/>
            <a:ext cx="1273386" cy="589983"/>
          </a:xfrm>
          <a:prstGeom prst="wedgeEllipseCallout">
            <a:avLst>
              <a:gd name="adj1" fmla="val 39691"/>
              <a:gd name="adj2" fmla="val -163281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3814595" y="4180443"/>
            <a:ext cx="3187096" cy="1151572"/>
            <a:chOff x="3814595" y="4180443"/>
            <a:chExt cx="3187096" cy="1151572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4131696" y="4334828"/>
              <a:ext cx="2869995" cy="997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★つばがあっても無くても</a:t>
              </a:r>
              <a:endPara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1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どちらでも大丈夫です。</a:t>
              </a:r>
              <a:endPara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1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記名を忘れずに！</a:t>
              </a:r>
              <a:endPara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8" name="円形吹き出し 17"/>
            <p:cNvSpPr/>
            <p:nvPr/>
          </p:nvSpPr>
          <p:spPr>
            <a:xfrm>
              <a:off x="3814595" y="4180443"/>
              <a:ext cx="2794104" cy="1009933"/>
            </a:xfrm>
            <a:prstGeom prst="wedgeEllipseCallout">
              <a:avLst>
                <a:gd name="adj1" fmla="val -14250"/>
                <a:gd name="adj2" fmla="val -103534"/>
              </a:avLst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1922658" y="2838502"/>
            <a:ext cx="574766" cy="16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612571" y="3141617"/>
            <a:ext cx="574766" cy="16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52560" y="3611880"/>
            <a:ext cx="574766" cy="16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78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571169" cy="866503"/>
          </a:xfrm>
        </p:spPr>
        <p:txBody>
          <a:bodyPr>
            <a:normAutofit/>
          </a:bodyPr>
          <a:lstStyle/>
          <a:p>
            <a:r>
              <a:rPr lang="ja-JP" altLang="en-US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●工作用はさみ・色鉛筆</a:t>
            </a:r>
            <a:endParaRPr kumimoji="1" lang="ja-JP" altLang="en-US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4950" y="5486400"/>
            <a:ext cx="9666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工作用はさみは聞き手に合ったものを御用意ください。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色鉛筆は１２色、２４色どちらでもよいです。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どちらも机の中のお道具箱の中に入れて、学校に置いておきます。図工の時間に使用するときは、図工バックに入れて図工室へ持って行きます。</a:t>
            </a:r>
            <a:endParaRPr kumimoji="1"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（のりは学校で一括購入します）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476101"/>
            <a:ext cx="4354285" cy="368096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618" y="1476100"/>
            <a:ext cx="4532813" cy="368096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423958" y="2305005"/>
            <a:ext cx="197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★持ち物全てに記名を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お願いします。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8321041" y="2116182"/>
            <a:ext cx="2246810" cy="914401"/>
          </a:xfrm>
          <a:prstGeom prst="wedgeEllipseCallout">
            <a:avLst>
              <a:gd name="adj1" fmla="val -47357"/>
              <a:gd name="adj2" fmla="val 75034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51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571169" cy="866503"/>
          </a:xfrm>
        </p:spPr>
        <p:txBody>
          <a:bodyPr>
            <a:normAutofit/>
          </a:bodyPr>
          <a:lstStyle/>
          <a:p>
            <a:r>
              <a:rPr lang="ja-JP" altLang="en-US" sz="4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●音楽袋・図工袋</a:t>
            </a:r>
            <a:endParaRPr kumimoji="1" lang="ja-JP" altLang="en-US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4949" y="5486400"/>
            <a:ext cx="9849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教科書や</a:t>
            </a:r>
            <a:r>
              <a:rPr kumimoji="1"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４のファイル（音楽で使用）が入る大きさの手提げ袋です。教室を移動するときに教科書や必要な道具を入れて持ち運びます。普段は、学校へ置いておきます。</a:t>
            </a:r>
            <a:endParaRPr kumimoji="1"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（音楽袋と図工袋は見分けがつくように、異なるデザインのものにしてください）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93775" y="873790"/>
            <a:ext cx="197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★持ち物全てに記名を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お願いします。</a:t>
            </a:r>
            <a:endParaRPr kumimoji="1"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8321041" y="678199"/>
            <a:ext cx="2246810" cy="914401"/>
          </a:xfrm>
          <a:prstGeom prst="wedgeEllipseCallout">
            <a:avLst>
              <a:gd name="adj1" fmla="val -45031"/>
              <a:gd name="adj2" fmla="val 63605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4" y="1751150"/>
            <a:ext cx="4493623" cy="337021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5" y="1762076"/>
            <a:ext cx="4599710" cy="3370217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6886544" y="4419108"/>
            <a:ext cx="574766" cy="16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4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83326" y="2220687"/>
            <a:ext cx="9679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御</a:t>
            </a:r>
            <a:r>
              <a:rPr kumimoji="1" lang="ja-JP" altLang="en-US" sz="4000" b="1" dirty="0" smtClean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不明な点がありましたら、御遠慮なく</a:t>
            </a:r>
            <a:endParaRPr kumimoji="1" lang="en-US" altLang="ja-JP" sz="4000" b="1" dirty="0" smtClean="0">
              <a:solidFill>
                <a:schemeClr val="accen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b="1" dirty="0" smtClean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学校のほうへ問い合わせください。</a:t>
            </a:r>
            <a:endParaRPr kumimoji="1" lang="ja-JP" altLang="en-US" sz="4000" b="1" dirty="0">
              <a:solidFill>
                <a:schemeClr val="accen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5327" y="5024847"/>
            <a:ext cx="5107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練馬区立光が丘第八小学校</a:t>
            </a:r>
            <a:endParaRPr kumimoji="1" lang="en-US" altLang="ja-JP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℡０３（５９９７）４８２８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803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468</Words>
  <Application>Microsoft Office PowerPoint</Application>
  <PresentationFormat>ワイド画面</PresentationFormat>
  <Paragraphs>41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HG丸ｺﾞｼｯｸM-PRO</vt:lpstr>
      <vt:lpstr>メイリオ</vt:lpstr>
      <vt:lpstr>Arial</vt:lpstr>
      <vt:lpstr>Trebuchet MS</vt:lpstr>
      <vt:lpstr>Wingdings 3</vt:lpstr>
      <vt:lpstr>ファセット</vt:lpstr>
      <vt:lpstr>PowerPoint プレゼンテーション</vt:lpstr>
      <vt:lpstr>●ランドセル</vt:lpstr>
      <vt:lpstr>●筆箱や鉛筆など</vt:lpstr>
      <vt:lpstr>●上履きと上履き入れ</vt:lpstr>
      <vt:lpstr>●体育着・赤白帽子・体育袋</vt:lpstr>
      <vt:lpstr>●工作用はさみ・色鉛筆</vt:lpstr>
      <vt:lpstr>●音楽袋・図工袋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田代　瑞穂（校務）</dc:creator>
  <cp:lastModifiedBy>田代　瑞穂</cp:lastModifiedBy>
  <cp:revision>20</cp:revision>
  <dcterms:created xsi:type="dcterms:W3CDTF">2021-02-13T05:58:17Z</dcterms:created>
  <dcterms:modified xsi:type="dcterms:W3CDTF">2021-02-13T07:44:42Z</dcterms:modified>
</cp:coreProperties>
</file>