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1" d="100"/>
          <a:sy n="91" d="100"/>
        </p:scale>
        <p:origin x="-1356" y="21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7FF-804E-4BA3-B8E8-A872C2BE8F9B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D349-3EFA-44EF-804D-BFBB02016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19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7FF-804E-4BA3-B8E8-A872C2BE8F9B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D349-3EFA-44EF-804D-BFBB02016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2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7FF-804E-4BA3-B8E8-A872C2BE8F9B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D349-3EFA-44EF-804D-BFBB02016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0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7FF-804E-4BA3-B8E8-A872C2BE8F9B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D349-3EFA-44EF-804D-BFBB02016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52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7FF-804E-4BA3-B8E8-A872C2BE8F9B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D349-3EFA-44EF-804D-BFBB02016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07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7FF-804E-4BA3-B8E8-A872C2BE8F9B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D349-3EFA-44EF-804D-BFBB02016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30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7FF-804E-4BA3-B8E8-A872C2BE8F9B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D349-3EFA-44EF-804D-BFBB02016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33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7FF-804E-4BA3-B8E8-A872C2BE8F9B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D349-3EFA-44EF-804D-BFBB02016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43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7FF-804E-4BA3-B8E8-A872C2BE8F9B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D349-3EFA-44EF-804D-BFBB02016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92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7FF-804E-4BA3-B8E8-A872C2BE8F9B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D349-3EFA-44EF-804D-BFBB02016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21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7FF-804E-4BA3-B8E8-A872C2BE8F9B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D349-3EFA-44EF-804D-BFBB02016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40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E47FF-804E-4BA3-B8E8-A872C2BE8F9B}" type="datetimeFigureOut">
              <a:rPr kumimoji="1" lang="ja-JP" altLang="en-US" smtClean="0"/>
              <a:t>2017/12/6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1D349-3EFA-44EF-804D-BFBB02016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51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横巻き 3"/>
          <p:cNvSpPr/>
          <p:nvPr/>
        </p:nvSpPr>
        <p:spPr>
          <a:xfrm>
            <a:off x="908720" y="12918"/>
            <a:ext cx="3810000" cy="1190625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kern="100">
                <a:effectLst/>
                <a:ea typeface="HG創英角ﾎﾟｯﾌﾟ体"/>
                <a:cs typeface="Times New Roman"/>
              </a:rPr>
              <a:t>相談室だより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5" name="額縁 4"/>
          <p:cNvSpPr/>
          <p:nvPr/>
        </p:nvSpPr>
        <p:spPr>
          <a:xfrm>
            <a:off x="5517232" y="11853"/>
            <a:ext cx="1038225" cy="438150"/>
          </a:xfrm>
          <a:prstGeom prst="bevel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100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№</a:t>
            </a:r>
            <a:r>
              <a:rPr lang="en-US" altLang="ja-JP" sz="11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5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77297" y="516937"/>
            <a:ext cx="157607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吉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endParaRPr lang="ja-JP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latinLnBrk="1"/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練馬区立豊渓中学校</a:t>
            </a:r>
          </a:p>
          <a:p>
            <a:pPr algn="r"/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相談室　前田・大久保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3653" y="1238866"/>
            <a:ext cx="51608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月に入り、今年も残すところ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カ月となりました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。皆さんにとって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年はどんな年だったでしょうか？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年を振り返り、ぜひ来年の目標を立ててほしいと思います。さて、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の相談室開室日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をお知らせいたします。相談室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では、生徒のみなさんが安心して学校生活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を過ごせる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ように応援していきたいと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思っています。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気軽に話に来てください。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4678" y="2434815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◆生徒のみなさんへ</a:t>
            </a:r>
            <a:endParaRPr kumimoji="1" lang="ja-JP" altLang="en-US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4815" y="2679796"/>
            <a:ext cx="57688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開室日の</a:t>
            </a:r>
            <a:r>
              <a:rPr lang="ja-JP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昼休</a:t>
            </a:r>
            <a:r>
              <a:rPr lang="ja-JP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</a:t>
            </a:r>
            <a:r>
              <a:rPr lang="ja-JP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基本、</a:t>
            </a:r>
            <a:r>
              <a:rPr lang="ja-JP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相談室</a:t>
            </a:r>
            <a:r>
              <a:rPr lang="ja-JP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を開放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います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。また、ゆっくり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したい時は、予約することができ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ます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。予約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は、スクールカウンセラー・心のふれあい相談員に直接声を掛けるか、職員室前の相談室ポストに申込用紙を投函してください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。担任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の先生や近江先生（特別支援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教育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コーディネーター）にお願いすることもできます。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4678" y="3922257"/>
            <a:ext cx="15953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◆保護者のみなさまへ</a:t>
            </a:r>
            <a:endParaRPr kumimoji="1" lang="ja-JP" altLang="en-US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8366" y="4153723"/>
            <a:ext cx="5634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保護者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の方の面談は予約制になって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います。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面談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の予約は、</a:t>
            </a:r>
            <a:r>
              <a:rPr lang="ja-JP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相談室専用</a:t>
            </a:r>
            <a:r>
              <a:rPr lang="ja-JP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電話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090-4924-2090)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にご連絡下さい。</a:t>
            </a:r>
            <a:r>
              <a:rPr lang="ja-JP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面談時間は、９：３０～</a:t>
            </a:r>
            <a:r>
              <a:rPr lang="ja-JP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１６：３０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間となっています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室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専用電話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開室日以外は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留守番電話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となっております。メッセージを残していただけましたら、勤務日に折り返し連絡させて致します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3642" y="5345664"/>
            <a:ext cx="5504325" cy="43088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●スクールカウンセラー　　前田　洋士　　　　　　　　　　　✩心のふれあい相談員　　大久保　美和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（臨床心理士）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44624" y="6200409"/>
            <a:ext cx="3269668" cy="2755862"/>
            <a:chOff x="240481" y="6313008"/>
            <a:chExt cx="3269668" cy="2755862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2632473" y="6667081"/>
              <a:ext cx="398523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9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16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23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30</a:t>
              </a:r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85653" y="6361538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月　　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6" name="グループ化 15"/>
            <p:cNvGrpSpPr/>
            <p:nvPr/>
          </p:nvGrpSpPr>
          <p:grpSpPr>
            <a:xfrm>
              <a:off x="240481" y="6313008"/>
              <a:ext cx="3269668" cy="2703909"/>
              <a:chOff x="240055" y="6313008"/>
              <a:chExt cx="3215648" cy="2703909"/>
            </a:xfrm>
          </p:grpSpPr>
          <p:sp>
            <p:nvSpPr>
              <p:cNvPr id="3" name="正方形/長方形 2"/>
              <p:cNvSpPr/>
              <p:nvPr/>
            </p:nvSpPr>
            <p:spPr>
              <a:xfrm>
                <a:off x="240055" y="6313008"/>
                <a:ext cx="3206656" cy="2703909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" name="直線コネクタ 14"/>
              <p:cNvCxnSpPr/>
              <p:nvPr/>
            </p:nvCxnSpPr>
            <p:spPr>
              <a:xfrm>
                <a:off x="684229" y="6313008"/>
                <a:ext cx="0" cy="270000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1154658" y="6316917"/>
                <a:ext cx="0" cy="270000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1622546" y="6315645"/>
                <a:ext cx="0" cy="270000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2087471" y="6313008"/>
                <a:ext cx="0" cy="270000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>
                <a:off x="2552396" y="6313008"/>
                <a:ext cx="0" cy="270000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/>
              <p:nvPr/>
            </p:nvCxnSpPr>
            <p:spPr>
              <a:xfrm>
                <a:off x="3017321" y="6313008"/>
                <a:ext cx="0" cy="270000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>
                <a:off x="269233" y="6657349"/>
                <a:ext cx="3186470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>
                <a:off x="254373" y="7119993"/>
                <a:ext cx="3186470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/>
              <p:nvPr/>
            </p:nvCxnSpPr>
            <p:spPr>
              <a:xfrm>
                <a:off x="249905" y="7591222"/>
                <a:ext cx="3186470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>
                <a:off x="251829" y="8077332"/>
                <a:ext cx="3186471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250558" y="8528578"/>
                <a:ext cx="3186470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テキスト ボックス 35"/>
            <p:cNvSpPr txBox="1"/>
            <p:nvPr/>
          </p:nvSpPr>
          <p:spPr>
            <a:xfrm>
              <a:off x="757076" y="6369188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火　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220774" y="6361535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水</a:t>
              </a:r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724735" y="6361047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木　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181763" y="6348882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金　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661614" y="6329517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土　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108640" y="6329219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3082318" y="6666169"/>
              <a:ext cx="398523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</a:t>
              </a:r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10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17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24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31</a:t>
              </a:r>
              <a:r>
                <a:rPr lang="en-US" altLang="ja-JP" sz="8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282521" y="6655394"/>
              <a:ext cx="398523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4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11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18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25</a:t>
              </a:r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739017" y="6652922"/>
              <a:ext cx="3985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</a:t>
              </a:r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12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19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26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220052" y="6668213"/>
              <a:ext cx="3985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</a:t>
              </a:r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13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20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27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1686465" y="6660890"/>
              <a:ext cx="398523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7</a:t>
              </a:r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14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21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28</a:t>
              </a:r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167757" y="6667956"/>
              <a:ext cx="3985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</a:t>
              </a:r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8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15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22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29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3491035" y="6198454"/>
            <a:ext cx="3269668" cy="2917434"/>
            <a:chOff x="3491035" y="6377754"/>
            <a:chExt cx="3269668" cy="2917434"/>
          </a:xfrm>
        </p:grpSpPr>
        <p:sp>
          <p:nvSpPr>
            <p:cNvPr id="58" name="テキスト ボックス 57"/>
            <p:cNvSpPr txBox="1"/>
            <p:nvPr/>
          </p:nvSpPr>
          <p:spPr>
            <a:xfrm>
              <a:off x="3992303" y="6744620"/>
              <a:ext cx="398523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</a:p>
            <a:p>
              <a:pPr algn="ctr"/>
              <a:endPara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9</a:t>
              </a:r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16</a:t>
              </a: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23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30</a:t>
              </a: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3536207" y="6426284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月　　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60" name="グループ化 59"/>
            <p:cNvGrpSpPr/>
            <p:nvPr/>
          </p:nvGrpSpPr>
          <p:grpSpPr>
            <a:xfrm>
              <a:off x="3491035" y="6377754"/>
              <a:ext cx="3269668" cy="2703909"/>
              <a:chOff x="240055" y="6313008"/>
              <a:chExt cx="3215648" cy="2703909"/>
            </a:xfrm>
          </p:grpSpPr>
          <p:sp>
            <p:nvSpPr>
              <p:cNvPr id="73" name="正方形/長方形 72"/>
              <p:cNvSpPr/>
              <p:nvPr/>
            </p:nvSpPr>
            <p:spPr>
              <a:xfrm>
                <a:off x="240055" y="6313008"/>
                <a:ext cx="3206656" cy="2703909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4" name="直線コネクタ 73"/>
              <p:cNvCxnSpPr/>
              <p:nvPr/>
            </p:nvCxnSpPr>
            <p:spPr>
              <a:xfrm>
                <a:off x="684229" y="6313008"/>
                <a:ext cx="0" cy="270000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/>
              <p:cNvCxnSpPr/>
              <p:nvPr/>
            </p:nvCxnSpPr>
            <p:spPr>
              <a:xfrm>
                <a:off x="1154658" y="6316917"/>
                <a:ext cx="0" cy="270000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/>
              <p:cNvCxnSpPr/>
              <p:nvPr/>
            </p:nvCxnSpPr>
            <p:spPr>
              <a:xfrm>
                <a:off x="1622546" y="6315645"/>
                <a:ext cx="0" cy="270000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/>
              <p:cNvCxnSpPr/>
              <p:nvPr/>
            </p:nvCxnSpPr>
            <p:spPr>
              <a:xfrm>
                <a:off x="2087471" y="6313008"/>
                <a:ext cx="0" cy="270000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>
                <a:off x="2552396" y="6313008"/>
                <a:ext cx="0" cy="270000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>
                <a:off x="3017321" y="6313008"/>
                <a:ext cx="0" cy="270000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269233" y="6657349"/>
                <a:ext cx="3186470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254373" y="7119993"/>
                <a:ext cx="3186470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>
                <a:off x="249905" y="7591222"/>
                <a:ext cx="3186470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>
                <a:off x="251829" y="8077332"/>
                <a:ext cx="3186471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>
                <a:off x="250558" y="8528578"/>
                <a:ext cx="3186470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テキスト ボックス 60"/>
            <p:cNvSpPr txBox="1"/>
            <p:nvPr/>
          </p:nvSpPr>
          <p:spPr>
            <a:xfrm>
              <a:off x="4007630" y="6433934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火　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4471328" y="6426281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水</a:t>
              </a:r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4955193" y="6425793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木　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5432317" y="6413628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金　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912168" y="6425793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土　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6370691" y="6426283"/>
              <a:ext cx="3710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</a:t>
              </a:r>
              <a:endPara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4461631" y="6741855"/>
              <a:ext cx="398523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</a:t>
              </a:r>
            </a:p>
            <a:p>
              <a:pPr algn="ctr"/>
              <a:endPara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10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17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24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31</a:t>
              </a:r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4940453" y="6740643"/>
              <a:ext cx="398523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4</a:t>
              </a:r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11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18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25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5412880" y="6738525"/>
              <a:ext cx="3985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</a:t>
              </a:r>
            </a:p>
            <a:p>
              <a:pPr algn="ctr"/>
              <a:endPara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12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19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26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5887367" y="6751090"/>
              <a:ext cx="398523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</a:t>
              </a:r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13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20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27</a:t>
              </a:r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6338873" y="6744392"/>
              <a:ext cx="3985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7</a:t>
              </a:r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14</a:t>
              </a:r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21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28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3532971" y="6741218"/>
              <a:ext cx="3985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</a:t>
              </a:r>
            </a:p>
            <a:p>
              <a:pPr algn="ctr"/>
              <a:endPara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8</a:t>
              </a:r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15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22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29</a:t>
              </a:r>
            </a:p>
            <a:p>
              <a:pPr algn="ctr"/>
              <a:endParaRPr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88" name="テキスト ボックス 87"/>
          <p:cNvSpPr txBox="1"/>
          <p:nvPr/>
        </p:nvSpPr>
        <p:spPr>
          <a:xfrm>
            <a:off x="89796" y="5770144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12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491035" y="5784952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037116" y="810791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061112" y="7637714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437112" y="7694766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●☆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490634" y="8592759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556668" y="722469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003404" y="7224692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✩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018853" y="8154369"/>
            <a:ext cx="300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✩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028442" y="7680784"/>
            <a:ext cx="300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✩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461448" y="8635676"/>
            <a:ext cx="300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✩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 rot="10800000" flipH="1" flipV="1">
            <a:off x="5469997" y="7225786"/>
            <a:ext cx="274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✩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 rot="10800000" flipH="1" flipV="1">
            <a:off x="5465321" y="8107916"/>
            <a:ext cx="274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✩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772112" y="8932525"/>
            <a:ext cx="3177894" cy="43088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●スクールカウンセラー　　✩心のふれあい相談員　　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Picture 2" descr="「12月 イラスト ...」の画像検索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966" y="1247011"/>
            <a:ext cx="1028737" cy="83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12月イラスト ...」の画像検索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5" y="246486"/>
            <a:ext cx="794982" cy="794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テキスト ボックス 90"/>
          <p:cNvSpPr txBox="1"/>
          <p:nvPr/>
        </p:nvSpPr>
        <p:spPr>
          <a:xfrm>
            <a:off x="2023527" y="6755412"/>
            <a:ext cx="300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✩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7698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117</Words>
  <Application>Microsoft Office PowerPoint</Application>
  <PresentationFormat>画面に合わせる (4:3)</PresentationFormat>
  <Paragraphs>217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練馬区教育委員会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練馬区教育委員会</dc:creator>
  <cp:lastModifiedBy>練馬区教育委員会</cp:lastModifiedBy>
  <cp:revision>40</cp:revision>
  <cp:lastPrinted>2017-12-06T01:38:06Z</cp:lastPrinted>
  <dcterms:created xsi:type="dcterms:W3CDTF">2017-04-28T01:33:30Z</dcterms:created>
  <dcterms:modified xsi:type="dcterms:W3CDTF">2017-12-06T01:38:24Z</dcterms:modified>
</cp:coreProperties>
</file>