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99"/>
    <a:srgbClr val="FF66FF"/>
    <a:srgbClr val="FFCCFF"/>
    <a:srgbClr val="CCECFF"/>
    <a:srgbClr val="FFFFCC"/>
    <a:srgbClr val="03D7ED"/>
    <a:srgbClr val="FF0000"/>
    <a:srgbClr val="CC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1610" autoAdjust="0"/>
  </p:normalViewPr>
  <p:slideViewPr>
    <p:cSldViewPr>
      <p:cViewPr varScale="1">
        <p:scale>
          <a:sx n="47" d="100"/>
          <a:sy n="47" d="100"/>
        </p:scale>
        <p:origin x="2196" y="3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ADE5-9733-4409-AF23-C44F5FFB27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914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3BB2-C85D-458C-B10F-917CFA2891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22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85-78EE-4043-BD8F-D6E714A53C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33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5F1ED-AEA3-44C4-9E64-91DDF9960C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8DEB0-533D-4E19-9109-FE51FEC8A2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739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A1093-308E-4D89-A2D7-18EE2C84C9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B3549-C8B8-4245-B16A-13A5D8E527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33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DD29E-4AA3-4F7B-8012-2C8CF47FC6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843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828-61D8-4A85-B836-54AC0BEFBB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427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C164-500F-4AC7-AAB8-143B0F1EDB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8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928E-E235-4298-BB02-74088E61BB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960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EC4FC3-6C6B-4C60-B3DB-393EDDDB7F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12" Type="http://schemas.openxmlformats.org/officeDocument/2006/relationships/image" Target="../media/image8.e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1.wmf"/><Relationship Id="rId15" Type="http://schemas.openxmlformats.org/officeDocument/2006/relationships/image" Target="../media/image11.png"/><Relationship Id="rId10" Type="http://schemas.openxmlformats.org/officeDocument/2006/relationships/image" Target="../media/image6.emf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角丸四角形 157"/>
          <p:cNvSpPr>
            <a:spLocks noChangeArrowheads="1"/>
          </p:cNvSpPr>
          <p:nvPr/>
        </p:nvSpPr>
        <p:spPr bwMode="auto">
          <a:xfrm>
            <a:off x="420238" y="7318275"/>
            <a:ext cx="6258857" cy="1771293"/>
          </a:xfrm>
          <a:prstGeom prst="roundRect">
            <a:avLst>
              <a:gd name="adj" fmla="val 9005"/>
            </a:avLst>
          </a:prstGeom>
          <a:solidFill>
            <a:srgbClr val="CCECFF"/>
          </a:solidFill>
          <a:ln w="63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lIns="74295" tIns="8890" rIns="74295" bIns="8890" upright="1"/>
          <a:lstStyle/>
          <a:p>
            <a:pPr algn="ctr">
              <a:spcAft>
                <a:spcPts val="0"/>
              </a:spcAft>
              <a:defRPr/>
            </a:pPr>
            <a:r>
              <a:rPr lang="en-US" sz="12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4" name="テキスト ボックス 10"/>
          <p:cNvSpPr txBox="1">
            <a:spLocks noChangeArrowheads="1"/>
          </p:cNvSpPr>
          <p:nvPr/>
        </p:nvSpPr>
        <p:spPr bwMode="auto">
          <a:xfrm>
            <a:off x="481641" y="7879169"/>
            <a:ext cx="6259727" cy="12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 upright="1"/>
          <a:lstStyle/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この標識の</a:t>
            </a:r>
            <a:r>
              <a:rPr lang="ja-JP" altLang="en-US" sz="16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ついている所は</a:t>
            </a: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、交通</a:t>
            </a:r>
            <a:r>
              <a:rPr lang="ja-JP" altLang="en-US" sz="16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事故の心配</a:t>
            </a: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がある</a:t>
            </a:r>
            <a:r>
              <a:rPr lang="ja-JP" altLang="en-US" sz="16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交差点です</a:t>
            </a: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600" kern="1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1600" kern="1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必ず</a:t>
            </a:r>
            <a:r>
              <a:rPr lang="ja-JP" altLang="en-US" sz="1600" kern="1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止まって</a:t>
            </a:r>
            <a:r>
              <a:rPr lang="ja-JP" altLang="en-US" sz="16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車</a:t>
            </a: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や自転車、ほか</a:t>
            </a:r>
            <a:r>
              <a:rPr lang="ja-JP" altLang="en-US" sz="16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の人が</a:t>
            </a: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来ていない</a:t>
            </a:r>
            <a:r>
              <a:rPr lang="ja-JP" altLang="en-US" sz="16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かしっかり</a:t>
            </a:r>
            <a:r>
              <a:rPr lang="ja-JP" altLang="en-US" sz="1600" kern="1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確認</a:t>
            </a:r>
            <a:endParaRPr lang="en-US" altLang="ja-JP" sz="1600" kern="100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しましょう。また、標識がなくても</a:t>
            </a:r>
            <a:r>
              <a:rPr lang="ja-JP" altLang="en-US" sz="1600" kern="1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見通しが悪い交差点</a:t>
            </a: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では、</a:t>
            </a:r>
            <a:endParaRPr lang="en-US" altLang="ja-JP" sz="1600" kern="1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止まって</a:t>
            </a:r>
            <a:r>
              <a:rPr lang="ja-JP" altLang="en-US" sz="1600" kern="1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安全を確認</a:t>
            </a:r>
            <a:r>
              <a:rPr lang="ja-JP" altLang="en-US" sz="16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しましょう。</a:t>
            </a:r>
            <a:endParaRPr lang="ja-JP" sz="1600" kern="1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en-US" sz="1400" kern="100" dirty="0">
                <a:solidFill>
                  <a:srgbClr val="4F81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 </a:t>
            </a:r>
            <a:endParaRPr lang="ja-JP" sz="1400" kern="1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en-US" sz="1400" kern="100" dirty="0">
                <a:solidFill>
                  <a:srgbClr val="4F81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 </a:t>
            </a:r>
            <a:endParaRPr lang="ja-JP" sz="1400" kern="1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7" name="円/楕円 2093"/>
          <p:cNvSpPr/>
          <p:nvPr/>
        </p:nvSpPr>
        <p:spPr>
          <a:xfrm flipV="1">
            <a:off x="468891" y="1419124"/>
            <a:ext cx="6094145" cy="1013596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40000"/>
                  <a:lumOff val="60000"/>
                  <a:alpha val="16000"/>
                </a:schemeClr>
              </a:gs>
              <a:gs pos="81000">
                <a:srgbClr val="03D7ED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073" name="Rectangle 4"/>
          <p:cNvSpPr>
            <a:spLocks noChangeArrowheads="1"/>
          </p:cNvSpPr>
          <p:nvPr/>
        </p:nvSpPr>
        <p:spPr bwMode="auto">
          <a:xfrm>
            <a:off x="333375" y="128588"/>
            <a:ext cx="6408738" cy="12414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23137"/>
                  </a:srgbClr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074" name="AutoShape 5"/>
          <p:cNvSpPr>
            <a:spLocks noChangeArrowheads="1"/>
          </p:cNvSpPr>
          <p:nvPr/>
        </p:nvSpPr>
        <p:spPr bwMode="auto">
          <a:xfrm>
            <a:off x="5638800" y="259703"/>
            <a:ext cx="965200" cy="996950"/>
          </a:xfrm>
          <a:prstGeom prst="plus">
            <a:avLst>
              <a:gd name="adj" fmla="val 7472"/>
            </a:avLst>
          </a:prstGeom>
          <a:noFill/>
          <a:ln w="508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076" name="WordArt 10"/>
          <p:cNvSpPr>
            <a:spLocks noChangeArrowheads="1" noChangeShapeType="1" noTextEdit="1"/>
          </p:cNvSpPr>
          <p:nvPr/>
        </p:nvSpPr>
        <p:spPr bwMode="auto">
          <a:xfrm>
            <a:off x="5715000" y="714649"/>
            <a:ext cx="817563" cy="253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石神井警察署</a:t>
            </a:r>
            <a:endParaRPr lang="ja-JP" altLang="en-US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077" name="WordArt 11"/>
          <p:cNvSpPr>
            <a:spLocks noChangeArrowheads="1" noChangeShapeType="1" noTextEdit="1"/>
          </p:cNvSpPr>
          <p:nvPr/>
        </p:nvSpPr>
        <p:spPr bwMode="auto">
          <a:xfrm>
            <a:off x="5715000" y="438337"/>
            <a:ext cx="817563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令和</a:t>
            </a:r>
            <a:r>
              <a:rPr lang="ja-JP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３</a:t>
            </a:r>
            <a:r>
              <a:rPr lang="zh-CN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年</a:t>
            </a:r>
            <a:r>
              <a:rPr lang="ja-JP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秋</a:t>
            </a:r>
            <a:r>
              <a:rPr lang="zh-CN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号</a:t>
            </a:r>
            <a:endParaRPr lang="ja-JP" alt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grpSp>
        <p:nvGrpSpPr>
          <p:cNvPr id="2089" name="グループ化 40"/>
          <p:cNvGrpSpPr>
            <a:grpSpLocks/>
          </p:cNvGrpSpPr>
          <p:nvPr/>
        </p:nvGrpSpPr>
        <p:grpSpPr bwMode="auto">
          <a:xfrm>
            <a:off x="1164800" y="1507976"/>
            <a:ext cx="4783648" cy="663652"/>
            <a:chOff x="7375525" y="4592960"/>
            <a:chExt cx="953140" cy="687387"/>
          </a:xfrm>
        </p:grpSpPr>
        <p:sp>
          <p:nvSpPr>
            <p:cNvPr id="2143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7375525" y="4878710"/>
              <a:ext cx="953140" cy="4016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ja-JP" alt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5DD5FF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交通事故</a:t>
              </a:r>
              <a:r>
                <a:rPr lang="ja-JP" alt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5DD5FF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にあわないために</a:t>
              </a:r>
              <a:endParaRPr lang="ja-JP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DD5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2145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7375525" y="4592960"/>
              <a:ext cx="313015" cy="214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ja-JP" alt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5DD5F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こうつうじ</a:t>
              </a:r>
              <a:r>
                <a:rPr lang="ja-JP" altLang="en-US" sz="20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5DD5F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こ</a:t>
              </a:r>
              <a:endParaRPr lang="ja-JP" alt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DD5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144" name="テキスト ボックス 10"/>
          <p:cNvSpPr txBox="1">
            <a:spLocks noChangeArrowheads="1"/>
          </p:cNvSpPr>
          <p:nvPr/>
        </p:nvSpPr>
        <p:spPr bwMode="auto">
          <a:xfrm>
            <a:off x="417239" y="16156511"/>
            <a:ext cx="5643483" cy="4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 upright="1"/>
          <a:lstStyle/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>
                <a:solidFill>
                  <a:srgbClr val="4F81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 　　  　　　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  ひょうしき　　　　　　　　　　　　　ところ　　　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こう 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つう　じ　 こ　　　  しん  ぱい  　　　　　　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こう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 さ   </a:t>
            </a:r>
            <a:r>
              <a:rPr lang="ja-JP" altLang="en-US" sz="700" kern="1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てん</a:t>
            </a:r>
            <a:endParaRPr lang="en-US" altLang="ja-JP" sz="700" kern="1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700" kern="1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か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なら　　 と　　　　 　　  くるま　　　　　　　　　ひと　　   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 き　　　　　　　　　　　　　　　　　　　 かく にん</a:t>
            </a:r>
            <a:endParaRPr lang="en-US" altLang="ja-JP" sz="700" kern="1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　　ひょうしき　　　　　　　　　　　 み　と</a:t>
            </a:r>
            <a:r>
              <a:rPr lang="ja-JP" altLang="en-US" sz="700" kern="1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お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 わる　　  こう   さ    てん　　　　　　　と　　　　　　  </a:t>
            </a:r>
            <a:endParaRPr lang="en-US" altLang="ja-JP" sz="700" kern="1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        あんぜん　　　かくにん　　</a:t>
            </a:r>
            <a:endParaRPr lang="en-US" altLang="ja-JP" sz="700" kern="1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endParaRPr lang="en-US" altLang="ja-JP" sz="700" kern="1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700" kern="1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700" kern="1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04813" y="256460"/>
            <a:ext cx="5184775" cy="996950"/>
          </a:xfrm>
          <a:prstGeom prst="plus">
            <a:avLst>
              <a:gd name="adj" fmla="val 7472"/>
            </a:avLst>
          </a:prstGeom>
          <a:noFill/>
          <a:ln w="508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  <a:ea typeface="ＤＦ平成明朝体W7" panose="02020709000000000000" pitchFamily="17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WordArt 71"/>
          <p:cNvSpPr>
            <a:spLocks noChangeArrowheads="1" noChangeShapeType="1" noTextEdit="1"/>
          </p:cNvSpPr>
          <p:nvPr/>
        </p:nvSpPr>
        <p:spPr bwMode="auto">
          <a:xfrm>
            <a:off x="652463" y="409575"/>
            <a:ext cx="4873625" cy="134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ja-JP" altLang="en-US" sz="3600" kern="10" dirty="0" smtClean="0">
                <a:ln w="95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42000">
                      <a:srgbClr val="E4F3F4"/>
                    </a:gs>
                    <a:gs pos="66000">
                      <a:schemeClr val="accent5">
                        <a:lumMod val="90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　ども　こうつう　あんぜん　じょうほう</a:t>
            </a:r>
            <a:endParaRPr lang="ja-JP" altLang="en-US" sz="3600" kern="10" dirty="0">
              <a:ln w="95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42000">
                    <a:srgbClr val="E4F3F4"/>
                  </a:gs>
                  <a:gs pos="66000">
                    <a:schemeClr val="accent5">
                      <a:lumMod val="90000"/>
                    </a:schemeClr>
                  </a:gs>
                  <a:gs pos="100000">
                    <a:srgbClr val="00B0F0"/>
                  </a:gs>
                </a:gsLst>
                <a:lin ang="5400000" scaled="1"/>
              </a:gra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WordArt 67"/>
          <p:cNvSpPr>
            <a:spLocks noChangeArrowheads="1" noChangeShapeType="1" noTextEdit="1"/>
          </p:cNvSpPr>
          <p:nvPr/>
        </p:nvSpPr>
        <p:spPr bwMode="auto">
          <a:xfrm>
            <a:off x="471488" y="627063"/>
            <a:ext cx="50498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ja-JP" altLang="en-US" sz="3600" kern="10" dirty="0" smtClean="0">
                <a:ln w="127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42000">
                      <a:srgbClr val="E4F3F4"/>
                    </a:gs>
                    <a:gs pos="66000">
                      <a:schemeClr val="accent5">
                        <a:lumMod val="90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子供交通安全情報</a:t>
            </a:r>
            <a:endParaRPr lang="ja-JP" altLang="en-US" sz="3600" kern="10" dirty="0">
              <a:ln w="127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42000">
                    <a:srgbClr val="E4F3F4"/>
                  </a:gs>
                  <a:gs pos="66000">
                    <a:schemeClr val="accent5">
                      <a:lumMod val="90000"/>
                    </a:schemeClr>
                  </a:gs>
                  <a:gs pos="100000">
                    <a:srgbClr val="00B0F0"/>
                  </a:gs>
                </a:gsLst>
                <a:lin ang="5400000" scaled="1"/>
              </a:gra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2123" name="グループ化 133"/>
          <p:cNvGrpSpPr>
            <a:grpSpLocks/>
          </p:cNvGrpSpPr>
          <p:nvPr/>
        </p:nvGrpSpPr>
        <p:grpSpPr bwMode="auto">
          <a:xfrm>
            <a:off x="5745689" y="7358005"/>
            <a:ext cx="851663" cy="653494"/>
            <a:chOff x="0" y="-378723"/>
            <a:chExt cx="736335" cy="638355"/>
          </a:xfrm>
        </p:grpSpPr>
        <p:pic>
          <p:nvPicPr>
            <p:cNvPr id="2131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78723"/>
              <a:ext cx="724619" cy="63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テキスト ボックス 861"/>
            <p:cNvSpPr txBox="1"/>
            <p:nvPr/>
          </p:nvSpPr>
          <p:spPr>
            <a:xfrm>
              <a:off x="169398" y="-152999"/>
              <a:ext cx="566937" cy="3378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just">
                <a:spcAft>
                  <a:spcPts val="0"/>
                </a:spcAft>
                <a:defRPr/>
              </a:pPr>
              <a:r>
                <a:rPr lang="en-US" sz="1100" b="1" kern="100" dirty="0">
                  <a:solidFill>
                    <a:srgbClr val="FFFFFF"/>
                  </a:solidFill>
                  <a:latin typeface="ＭＳ ゴシック" panose="020B0609070205080204" pitchFamily="49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STOP</a:t>
              </a:r>
              <a:endParaRPr lang="ja-JP" sz="1200" kern="100" dirty="0"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4" name="Group 126"/>
          <p:cNvGrpSpPr>
            <a:grpSpLocks/>
          </p:cNvGrpSpPr>
          <p:nvPr/>
        </p:nvGrpSpPr>
        <p:grpSpPr bwMode="auto">
          <a:xfrm>
            <a:off x="1613848" y="7374751"/>
            <a:ext cx="1277381" cy="442925"/>
            <a:chOff x="3091" y="10559"/>
            <a:chExt cx="2137" cy="515"/>
          </a:xfrm>
        </p:grpSpPr>
        <p:sp>
          <p:nvSpPr>
            <p:cNvPr id="2129" name="WordArt 127"/>
            <p:cNvSpPr>
              <a:spLocks noChangeArrowheads="1" noChangeShapeType="1" noTextEdit="1"/>
            </p:cNvSpPr>
            <p:nvPr/>
          </p:nvSpPr>
          <p:spPr bwMode="auto">
            <a:xfrm>
              <a:off x="3091" y="10746"/>
              <a:ext cx="2137" cy="3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ja-JP" alt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CC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一時停止</a:t>
              </a:r>
            </a:p>
          </p:txBody>
        </p:sp>
        <p:sp>
          <p:nvSpPr>
            <p:cNvPr id="2130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3254" y="10559"/>
              <a:ext cx="1872" cy="15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ja-JP" altLang="en-US" sz="1200" b="1" kern="10" dirty="0">
                  <a:ln w="317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99CC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いちじていし</a:t>
              </a:r>
            </a:p>
          </p:txBody>
        </p:sp>
      </p:grpSp>
      <p:sp>
        <p:nvSpPr>
          <p:cNvPr id="2125" name="WordArt 129"/>
          <p:cNvSpPr>
            <a:spLocks noChangeArrowheads="1" noChangeShapeType="1" noTextEdit="1"/>
          </p:cNvSpPr>
          <p:nvPr/>
        </p:nvSpPr>
        <p:spPr bwMode="auto">
          <a:xfrm>
            <a:off x="3024949" y="7581942"/>
            <a:ext cx="2287307" cy="22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ちゃんと止まってる？</a:t>
            </a:r>
            <a:endParaRPr lang="ja-JP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CC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126" name="WordArt 130"/>
          <p:cNvSpPr>
            <a:spLocks noChangeArrowheads="1" noChangeShapeType="1" noTextEdit="1"/>
          </p:cNvSpPr>
          <p:nvPr/>
        </p:nvSpPr>
        <p:spPr bwMode="auto">
          <a:xfrm>
            <a:off x="1772816" y="7938872"/>
            <a:ext cx="131170" cy="119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ja-JP" altLang="en-US" sz="600" b="1" kern="10" dirty="0">
              <a:solidFill>
                <a:srgbClr val="FF66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075" name="Rectangle 9"/>
          <p:cNvSpPr>
            <a:spLocks noChangeArrowheads="1"/>
          </p:cNvSpPr>
          <p:nvPr/>
        </p:nvSpPr>
        <p:spPr bwMode="auto">
          <a:xfrm>
            <a:off x="333375" y="1363786"/>
            <a:ext cx="6408738" cy="846402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23137"/>
                  </a:srgbClr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75" name="WordArt 10"/>
          <p:cNvSpPr>
            <a:spLocks noChangeArrowheads="1" noChangeShapeType="1" noTextEdit="1"/>
          </p:cNvSpPr>
          <p:nvPr/>
        </p:nvSpPr>
        <p:spPr bwMode="auto">
          <a:xfrm>
            <a:off x="5740401" y="1012954"/>
            <a:ext cx="738188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３９０４－０１１０</a:t>
            </a:r>
            <a:endParaRPr lang="ja-JP" altLang="en-US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30934"/>
              </p:ext>
            </p:extLst>
          </p:nvPr>
        </p:nvGraphicFramePr>
        <p:xfrm>
          <a:off x="5948448" y="1470755"/>
          <a:ext cx="613551" cy="79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花子" r:id="rId4" imgW="771480" imgH="1000080" progId="HANAKO.Document.9">
                  <p:embed/>
                </p:oleObj>
              </mc:Choice>
              <mc:Fallback>
                <p:oleObj name="花子" r:id="rId4" imgW="771480" imgH="1000080" progId="HANAKO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8448" y="1470755"/>
                        <a:ext cx="613551" cy="79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04849"/>
              </p:ext>
            </p:extLst>
          </p:nvPr>
        </p:nvGraphicFramePr>
        <p:xfrm>
          <a:off x="495890" y="1518154"/>
          <a:ext cx="612340" cy="76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花子" r:id="rId6" imgW="733320" imgH="914040" progId="HANAKO.Document.9">
                  <p:embed/>
                </p:oleObj>
              </mc:Choice>
              <mc:Fallback>
                <p:oleObj name="花子" r:id="rId6" imgW="733320" imgH="914040" progId="HANAKO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890" y="1518154"/>
                        <a:ext cx="612340" cy="76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WordArt 2"/>
          <p:cNvSpPr>
            <a:spLocks noChangeArrowheads="1" noChangeShapeType="1" noTextEdit="1"/>
          </p:cNvSpPr>
          <p:nvPr/>
        </p:nvSpPr>
        <p:spPr bwMode="auto">
          <a:xfrm>
            <a:off x="652463" y="2262386"/>
            <a:ext cx="5605714" cy="4651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b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Unicode MS"/>
              </a:rPr>
              <a:t>おうだんほどうをわたるときの３つのチェック</a:t>
            </a:r>
            <a:r>
              <a:rPr lang="en-US" altLang="ja-JP" sz="3600" b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Unicode MS"/>
              </a:rPr>
              <a:t>!</a:t>
            </a:r>
            <a:r>
              <a:rPr lang="ja-JP" altLang="en-US" sz="3600" b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Unicode MS"/>
              </a:rPr>
              <a:t>！</a:t>
            </a:r>
            <a:endParaRPr lang="ja-JP" altLang="en-US" sz="3600" b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Unicode MS"/>
            </a:endParaRPr>
          </a:p>
        </p:txBody>
      </p:sp>
      <p:pic>
        <p:nvPicPr>
          <p:cNvPr id="179" name="図 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365" y="2759559"/>
            <a:ext cx="2111441" cy="2201830"/>
          </a:xfrm>
          <a:prstGeom prst="rect">
            <a:avLst/>
          </a:prstGeom>
        </p:spPr>
      </p:pic>
      <p:pic>
        <p:nvPicPr>
          <p:cNvPr id="180" name="図 1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302" y="2771274"/>
            <a:ext cx="2110608" cy="2190115"/>
          </a:xfrm>
          <a:prstGeom prst="rect">
            <a:avLst/>
          </a:prstGeom>
        </p:spPr>
      </p:pic>
      <p:pic>
        <p:nvPicPr>
          <p:cNvPr id="181" name="図 1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4865" y="2751578"/>
            <a:ext cx="2131938" cy="2209811"/>
          </a:xfrm>
          <a:prstGeom prst="rect">
            <a:avLst/>
          </a:prstGeom>
        </p:spPr>
      </p:pic>
      <p:sp>
        <p:nvSpPr>
          <p:cNvPr id="182" name="テキスト ボックス 181"/>
          <p:cNvSpPr txBox="1"/>
          <p:nvPr/>
        </p:nvSpPr>
        <p:spPr>
          <a:xfrm>
            <a:off x="331278" y="2784649"/>
            <a:ext cx="21593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おうだんほどうをわたるまえ</a:t>
            </a:r>
            <a:endParaRPr kumimoji="1" lang="en-US" altLang="ja-JP" sz="1300" b="1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2458692" y="2801974"/>
            <a:ext cx="22779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おうだんほどうをわたるまえ</a:t>
            </a:r>
            <a:endParaRPr kumimoji="1" lang="en-US" altLang="ja-JP" sz="1300" b="1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4660449" y="2786200"/>
            <a:ext cx="20795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わたっているあいだも</a:t>
            </a:r>
            <a:r>
              <a:rPr kumimoji="1" lang="en-US" altLang="ja-JP" sz="13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!</a:t>
            </a:r>
            <a:r>
              <a:rPr kumimoji="1" lang="ja-JP" altLang="en-US" sz="1300" b="1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！</a:t>
            </a:r>
            <a:endParaRPr kumimoji="1" lang="en-US" altLang="ja-JP" sz="1300" b="1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5" name="WordArt 2"/>
          <p:cNvSpPr>
            <a:spLocks noChangeArrowheads="1" noChangeShapeType="1" noTextEdit="1"/>
          </p:cNvSpPr>
          <p:nvPr/>
        </p:nvSpPr>
        <p:spPr bwMode="auto">
          <a:xfrm>
            <a:off x="436816" y="3187786"/>
            <a:ext cx="1430337" cy="277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車が来ていないか</a:t>
            </a:r>
            <a:endParaRPr lang="ja-JP" altLang="en-U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6" name="WordArt 3"/>
          <p:cNvSpPr>
            <a:spLocks noChangeArrowheads="1" noChangeShapeType="1" noTextEdit="1"/>
          </p:cNvSpPr>
          <p:nvPr/>
        </p:nvSpPr>
        <p:spPr bwMode="auto">
          <a:xfrm>
            <a:off x="2605661" y="3192775"/>
            <a:ext cx="1325562" cy="277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車が止まったか</a:t>
            </a:r>
            <a:endParaRPr lang="ja-JP" altLang="en-U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7" name="WordArt 4"/>
          <p:cNvSpPr>
            <a:spLocks noChangeArrowheads="1" noChangeShapeType="1" noTextEdit="1"/>
          </p:cNvSpPr>
          <p:nvPr/>
        </p:nvSpPr>
        <p:spPr bwMode="auto">
          <a:xfrm>
            <a:off x="4687866" y="3202491"/>
            <a:ext cx="146050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車がこないか</a:t>
            </a:r>
            <a:endParaRPr lang="ja-JP" altLang="en-U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340255" y="3008193"/>
            <a:ext cx="753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くるま　  　き </a:t>
            </a:r>
            <a:endParaRPr kumimoji="1" lang="ja-JP" altLang="en-US" sz="800" b="1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2505558" y="3016180"/>
            <a:ext cx="753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くるま　  　  と </a:t>
            </a:r>
            <a:endParaRPr kumimoji="1" lang="ja-JP" altLang="en-US" sz="800" b="1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581886" y="3033498"/>
            <a:ext cx="447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くるま　  </a:t>
            </a:r>
            <a:endParaRPr kumimoji="1" lang="ja-JP" altLang="en-US" sz="800" b="1" dirty="0"/>
          </a:p>
        </p:txBody>
      </p:sp>
      <p:grpSp>
        <p:nvGrpSpPr>
          <p:cNvPr id="191" name="Group 5"/>
          <p:cNvGrpSpPr>
            <a:grpSpLocks/>
          </p:cNvGrpSpPr>
          <p:nvPr/>
        </p:nvGrpSpPr>
        <p:grpSpPr bwMode="auto">
          <a:xfrm>
            <a:off x="1873450" y="3014890"/>
            <a:ext cx="588910" cy="592520"/>
            <a:chOff x="0" y="0"/>
            <a:chExt cx="1002" cy="990"/>
          </a:xfrm>
        </p:grpSpPr>
        <p:sp>
          <p:nvSpPr>
            <p:cNvPr id="192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002" cy="990"/>
            </a:xfrm>
            <a:custGeom>
              <a:avLst/>
              <a:gdLst>
                <a:gd name="T0" fmla="*/ 9065 w 21600"/>
                <a:gd name="T1" fmla="*/ 0 h 21600"/>
                <a:gd name="T2" fmla="*/ 11203 w 21600"/>
                <a:gd name="T3" fmla="*/ 3526 h 21600"/>
                <a:gd name="T4" fmla="*/ 13818 w 21600"/>
                <a:gd name="T5" fmla="*/ 297 h 21600"/>
                <a:gd name="T6" fmla="*/ 14294 w 21600"/>
                <a:gd name="T7" fmla="*/ 4466 h 21600"/>
                <a:gd name="T8" fmla="*/ 18033 w 21600"/>
                <a:gd name="T9" fmla="*/ 2672 h 21600"/>
                <a:gd name="T10" fmla="*/ 16701 w 21600"/>
                <a:gd name="T11" fmla="*/ 6631 h 21600"/>
                <a:gd name="T12" fmla="*/ 20818 w 21600"/>
                <a:gd name="T13" fmla="*/ 6643 h 21600"/>
                <a:gd name="T14" fmla="*/ 17898 w 21600"/>
                <a:gd name="T15" fmla="*/ 9625 h 21600"/>
                <a:gd name="T16" fmla="*/ 21600 w 21600"/>
                <a:gd name="T17" fmla="*/ 11480 h 21600"/>
                <a:gd name="T18" fmla="*/ 17703 w 21600"/>
                <a:gd name="T19" fmla="*/ 12816 h 21600"/>
                <a:gd name="T20" fmla="*/ 20232 w 21600"/>
                <a:gd name="T21" fmla="*/ 16144 h 21600"/>
                <a:gd name="T22" fmla="*/ 16127 w 21600"/>
                <a:gd name="T23" fmla="*/ 15674 h 21600"/>
                <a:gd name="T24" fmla="*/ 17019 w 21600"/>
                <a:gd name="T25" fmla="*/ 19757 h 21600"/>
                <a:gd name="T26" fmla="*/ 13537 w 21600"/>
                <a:gd name="T27" fmla="*/ 17530 h 21600"/>
                <a:gd name="T28" fmla="*/ 12596 w 21600"/>
                <a:gd name="T29" fmla="*/ 21600 h 21600"/>
                <a:gd name="T30" fmla="*/ 10397 w 21600"/>
                <a:gd name="T31" fmla="*/ 18062 h 21600"/>
                <a:gd name="T32" fmla="*/ 7782 w 21600"/>
                <a:gd name="T33" fmla="*/ 21291 h 21600"/>
                <a:gd name="T34" fmla="*/ 7281 w 21600"/>
                <a:gd name="T35" fmla="*/ 17171 h 21600"/>
                <a:gd name="T36" fmla="*/ 3555 w 21600"/>
                <a:gd name="T37" fmla="*/ 18965 h 21600"/>
                <a:gd name="T38" fmla="*/ 4899 w 21600"/>
                <a:gd name="T39" fmla="*/ 14969 h 21600"/>
                <a:gd name="T40" fmla="*/ 782 w 21600"/>
                <a:gd name="T41" fmla="*/ 14981 h 21600"/>
                <a:gd name="T42" fmla="*/ 3690 w 21600"/>
                <a:gd name="T43" fmla="*/ 12000 h 21600"/>
                <a:gd name="T44" fmla="*/ 0 w 21600"/>
                <a:gd name="T45" fmla="*/ 10169 h 21600"/>
                <a:gd name="T46" fmla="*/ 3885 w 21600"/>
                <a:gd name="T47" fmla="*/ 8796 h 21600"/>
                <a:gd name="T48" fmla="*/ 1356 w 21600"/>
                <a:gd name="T49" fmla="*/ 5480 h 21600"/>
                <a:gd name="T50" fmla="*/ 5437 w 21600"/>
                <a:gd name="T51" fmla="*/ 5938 h 21600"/>
                <a:gd name="T52" fmla="*/ 4545 w 21600"/>
                <a:gd name="T53" fmla="*/ 1856 h 21600"/>
                <a:gd name="T54" fmla="*/ 8063 w 21600"/>
                <a:gd name="T55" fmla="*/ 4082 h 21600"/>
                <a:gd name="T56" fmla="*/ 9065 w 21600"/>
                <a:gd name="T5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9065" y="0"/>
                  </a:moveTo>
                  <a:lnTo>
                    <a:pt x="11203" y="3526"/>
                  </a:lnTo>
                  <a:lnTo>
                    <a:pt x="13818" y="297"/>
                  </a:lnTo>
                  <a:lnTo>
                    <a:pt x="14294" y="4466"/>
                  </a:lnTo>
                  <a:lnTo>
                    <a:pt x="18033" y="2672"/>
                  </a:lnTo>
                  <a:lnTo>
                    <a:pt x="16701" y="6631"/>
                  </a:lnTo>
                  <a:lnTo>
                    <a:pt x="20818" y="6643"/>
                  </a:lnTo>
                  <a:lnTo>
                    <a:pt x="17898" y="9625"/>
                  </a:lnTo>
                  <a:lnTo>
                    <a:pt x="21600" y="11480"/>
                  </a:lnTo>
                  <a:lnTo>
                    <a:pt x="17703" y="12816"/>
                  </a:lnTo>
                  <a:lnTo>
                    <a:pt x="20232" y="16144"/>
                  </a:lnTo>
                  <a:lnTo>
                    <a:pt x="16127" y="15674"/>
                  </a:lnTo>
                  <a:lnTo>
                    <a:pt x="17019" y="19757"/>
                  </a:lnTo>
                  <a:lnTo>
                    <a:pt x="13537" y="17530"/>
                  </a:lnTo>
                  <a:lnTo>
                    <a:pt x="12596" y="21600"/>
                  </a:lnTo>
                  <a:lnTo>
                    <a:pt x="10397" y="18062"/>
                  </a:lnTo>
                  <a:lnTo>
                    <a:pt x="7782" y="21291"/>
                  </a:lnTo>
                  <a:lnTo>
                    <a:pt x="7281" y="17171"/>
                  </a:lnTo>
                  <a:lnTo>
                    <a:pt x="3555" y="18965"/>
                  </a:lnTo>
                  <a:lnTo>
                    <a:pt x="4899" y="14969"/>
                  </a:lnTo>
                  <a:lnTo>
                    <a:pt x="782" y="14981"/>
                  </a:lnTo>
                  <a:lnTo>
                    <a:pt x="3690" y="12000"/>
                  </a:lnTo>
                  <a:lnTo>
                    <a:pt x="0" y="10169"/>
                  </a:lnTo>
                  <a:lnTo>
                    <a:pt x="3885" y="8796"/>
                  </a:lnTo>
                  <a:lnTo>
                    <a:pt x="1356" y="5480"/>
                  </a:lnTo>
                  <a:lnTo>
                    <a:pt x="5437" y="5938"/>
                  </a:lnTo>
                  <a:lnTo>
                    <a:pt x="4545" y="1856"/>
                  </a:lnTo>
                  <a:lnTo>
                    <a:pt x="8063" y="4082"/>
                  </a:lnTo>
                  <a:lnTo>
                    <a:pt x="9065" y="0"/>
                  </a:lnTo>
                </a:path>
              </a:pathLst>
            </a:custGeom>
            <a:solidFill>
              <a:srgbClr val="FFB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7"/>
            <p:cNvSpPr>
              <a:spLocks noChangeArrowheads="1"/>
            </p:cNvSpPr>
            <p:nvPr/>
          </p:nvSpPr>
          <p:spPr bwMode="auto">
            <a:xfrm>
              <a:off x="158" y="156"/>
              <a:ext cx="687" cy="678"/>
            </a:xfrm>
            <a:custGeom>
              <a:avLst/>
              <a:gdLst>
                <a:gd name="T0" fmla="*/ 9071 w 21600"/>
                <a:gd name="T1" fmla="*/ 0 h 21600"/>
                <a:gd name="T2" fmla="*/ 11210 w 21600"/>
                <a:gd name="T3" fmla="*/ 3522 h 21600"/>
                <a:gd name="T4" fmla="*/ 13830 w 21600"/>
                <a:gd name="T5" fmla="*/ 289 h 21600"/>
                <a:gd name="T6" fmla="*/ 14311 w 21600"/>
                <a:gd name="T7" fmla="*/ 4461 h 21600"/>
                <a:gd name="T8" fmla="*/ 18036 w 21600"/>
                <a:gd name="T9" fmla="*/ 2673 h 21600"/>
                <a:gd name="T10" fmla="*/ 16681 w 21600"/>
                <a:gd name="T11" fmla="*/ 6628 h 21600"/>
                <a:gd name="T12" fmla="*/ 20834 w 21600"/>
                <a:gd name="T13" fmla="*/ 6646 h 21600"/>
                <a:gd name="T14" fmla="*/ 17893 w 21600"/>
                <a:gd name="T15" fmla="*/ 9626 h 21600"/>
                <a:gd name="T16" fmla="*/ 21600 w 21600"/>
                <a:gd name="T17" fmla="*/ 11468 h 21600"/>
                <a:gd name="T18" fmla="*/ 17715 w 21600"/>
                <a:gd name="T19" fmla="*/ 12805 h 21600"/>
                <a:gd name="T20" fmla="*/ 20228 w 21600"/>
                <a:gd name="T21" fmla="*/ 16146 h 21600"/>
                <a:gd name="T22" fmla="*/ 16129 w 21600"/>
                <a:gd name="T23" fmla="*/ 15658 h 21600"/>
                <a:gd name="T24" fmla="*/ 17020 w 21600"/>
                <a:gd name="T25" fmla="*/ 19758 h 21600"/>
                <a:gd name="T26" fmla="*/ 13527 w 21600"/>
                <a:gd name="T27" fmla="*/ 17536 h 21600"/>
                <a:gd name="T28" fmla="*/ 12600 w 21600"/>
                <a:gd name="T29" fmla="*/ 21600 h 21600"/>
                <a:gd name="T30" fmla="*/ 10390 w 21600"/>
                <a:gd name="T31" fmla="*/ 18078 h 21600"/>
                <a:gd name="T32" fmla="*/ 7770 w 21600"/>
                <a:gd name="T33" fmla="*/ 21293 h 21600"/>
                <a:gd name="T34" fmla="*/ 7289 w 21600"/>
                <a:gd name="T35" fmla="*/ 17175 h 21600"/>
                <a:gd name="T36" fmla="*/ 3564 w 21600"/>
                <a:gd name="T37" fmla="*/ 18963 h 21600"/>
                <a:gd name="T38" fmla="*/ 4919 w 21600"/>
                <a:gd name="T39" fmla="*/ 14972 h 21600"/>
                <a:gd name="T40" fmla="*/ 766 w 21600"/>
                <a:gd name="T41" fmla="*/ 14972 h 21600"/>
                <a:gd name="T42" fmla="*/ 3689 w 21600"/>
                <a:gd name="T43" fmla="*/ 12010 h 21600"/>
                <a:gd name="T44" fmla="*/ 0 w 21600"/>
                <a:gd name="T45" fmla="*/ 10168 h 21600"/>
                <a:gd name="T46" fmla="*/ 3867 w 21600"/>
                <a:gd name="T47" fmla="*/ 8795 h 21600"/>
                <a:gd name="T48" fmla="*/ 1372 w 21600"/>
                <a:gd name="T49" fmla="*/ 5472 h 21600"/>
                <a:gd name="T50" fmla="*/ 5436 w 21600"/>
                <a:gd name="T51" fmla="*/ 5942 h 21600"/>
                <a:gd name="T52" fmla="*/ 4545 w 21600"/>
                <a:gd name="T53" fmla="*/ 1842 h 21600"/>
                <a:gd name="T54" fmla="*/ 8073 w 21600"/>
                <a:gd name="T55" fmla="*/ 4082 h 21600"/>
                <a:gd name="T56" fmla="*/ 9071 w 21600"/>
                <a:gd name="T5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9071" y="0"/>
                  </a:moveTo>
                  <a:lnTo>
                    <a:pt x="11210" y="3522"/>
                  </a:lnTo>
                  <a:lnTo>
                    <a:pt x="13830" y="289"/>
                  </a:lnTo>
                  <a:lnTo>
                    <a:pt x="14311" y="4461"/>
                  </a:lnTo>
                  <a:lnTo>
                    <a:pt x="18036" y="2673"/>
                  </a:lnTo>
                  <a:lnTo>
                    <a:pt x="16681" y="6628"/>
                  </a:lnTo>
                  <a:lnTo>
                    <a:pt x="20834" y="6646"/>
                  </a:lnTo>
                  <a:lnTo>
                    <a:pt x="17893" y="9626"/>
                  </a:lnTo>
                  <a:lnTo>
                    <a:pt x="21600" y="11468"/>
                  </a:lnTo>
                  <a:lnTo>
                    <a:pt x="17715" y="12805"/>
                  </a:lnTo>
                  <a:lnTo>
                    <a:pt x="20228" y="16146"/>
                  </a:lnTo>
                  <a:lnTo>
                    <a:pt x="16129" y="15658"/>
                  </a:lnTo>
                  <a:lnTo>
                    <a:pt x="17020" y="19758"/>
                  </a:lnTo>
                  <a:lnTo>
                    <a:pt x="13527" y="17536"/>
                  </a:lnTo>
                  <a:lnTo>
                    <a:pt x="12600" y="21600"/>
                  </a:lnTo>
                  <a:lnTo>
                    <a:pt x="10390" y="18078"/>
                  </a:lnTo>
                  <a:lnTo>
                    <a:pt x="7770" y="21293"/>
                  </a:lnTo>
                  <a:lnTo>
                    <a:pt x="7289" y="17175"/>
                  </a:lnTo>
                  <a:lnTo>
                    <a:pt x="3564" y="18963"/>
                  </a:lnTo>
                  <a:lnTo>
                    <a:pt x="4919" y="14972"/>
                  </a:lnTo>
                  <a:lnTo>
                    <a:pt x="766" y="14972"/>
                  </a:lnTo>
                  <a:lnTo>
                    <a:pt x="3689" y="12010"/>
                  </a:lnTo>
                  <a:lnTo>
                    <a:pt x="0" y="10168"/>
                  </a:lnTo>
                  <a:lnTo>
                    <a:pt x="3867" y="8795"/>
                  </a:lnTo>
                  <a:lnTo>
                    <a:pt x="1372" y="5472"/>
                  </a:lnTo>
                  <a:lnTo>
                    <a:pt x="5436" y="5942"/>
                  </a:lnTo>
                  <a:lnTo>
                    <a:pt x="4545" y="1842"/>
                  </a:lnTo>
                  <a:lnTo>
                    <a:pt x="8073" y="4082"/>
                  </a:lnTo>
                  <a:lnTo>
                    <a:pt x="9071" y="0"/>
                  </a:lnTo>
                </a:path>
              </a:pathLst>
            </a:custGeom>
            <a:solidFill>
              <a:srgbClr val="FFE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94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296"/>
              <a:ext cx="329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271"/>
              <a:ext cx="329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" name="Freeform 10"/>
            <p:cNvSpPr>
              <a:spLocks noChangeArrowheads="1"/>
            </p:cNvSpPr>
            <p:nvPr/>
          </p:nvSpPr>
          <p:spPr bwMode="auto">
            <a:xfrm>
              <a:off x="349" y="563"/>
              <a:ext cx="158" cy="134"/>
            </a:xfrm>
            <a:custGeom>
              <a:avLst/>
              <a:gdLst>
                <a:gd name="T0" fmla="*/ 12077 w 21600"/>
                <a:gd name="T1" fmla="*/ 4668 h 21600"/>
                <a:gd name="T2" fmla="*/ 19742 w 21600"/>
                <a:gd name="T3" fmla="*/ 5034 h 21600"/>
                <a:gd name="T4" fmla="*/ 19432 w 21600"/>
                <a:gd name="T5" fmla="*/ 92 h 21600"/>
                <a:gd name="T6" fmla="*/ 1161 w 21600"/>
                <a:gd name="T7" fmla="*/ 0 h 21600"/>
                <a:gd name="T8" fmla="*/ 1006 w 21600"/>
                <a:gd name="T9" fmla="*/ 4119 h 21600"/>
                <a:gd name="T10" fmla="*/ 8671 w 21600"/>
                <a:gd name="T11" fmla="*/ 4485 h 21600"/>
                <a:gd name="T12" fmla="*/ 8206 w 21600"/>
                <a:gd name="T13" fmla="*/ 11532 h 21600"/>
                <a:gd name="T14" fmla="*/ 387 w 21600"/>
                <a:gd name="T15" fmla="*/ 11349 h 21600"/>
                <a:gd name="T16" fmla="*/ 0 w 21600"/>
                <a:gd name="T17" fmla="*/ 21600 h 21600"/>
                <a:gd name="T18" fmla="*/ 21600 w 21600"/>
                <a:gd name="T19" fmla="*/ 18763 h 21600"/>
                <a:gd name="T20" fmla="*/ 21290 w 21600"/>
                <a:gd name="T21" fmla="*/ 11807 h 21600"/>
                <a:gd name="T22" fmla="*/ 12929 w 21600"/>
                <a:gd name="T23" fmla="*/ 11624 h 21600"/>
                <a:gd name="T24" fmla="*/ 12077 w 21600"/>
                <a:gd name="T25" fmla="*/ 4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2077" y="4668"/>
                  </a:moveTo>
                  <a:lnTo>
                    <a:pt x="19742" y="5034"/>
                  </a:lnTo>
                  <a:lnTo>
                    <a:pt x="19432" y="92"/>
                  </a:lnTo>
                  <a:lnTo>
                    <a:pt x="1161" y="0"/>
                  </a:lnTo>
                  <a:lnTo>
                    <a:pt x="1006" y="4119"/>
                  </a:lnTo>
                  <a:lnTo>
                    <a:pt x="8671" y="4485"/>
                  </a:lnTo>
                  <a:lnTo>
                    <a:pt x="8206" y="11532"/>
                  </a:lnTo>
                  <a:lnTo>
                    <a:pt x="387" y="11349"/>
                  </a:lnTo>
                  <a:lnTo>
                    <a:pt x="0" y="21600"/>
                  </a:lnTo>
                  <a:lnTo>
                    <a:pt x="21600" y="18763"/>
                  </a:lnTo>
                  <a:lnTo>
                    <a:pt x="21290" y="11807"/>
                  </a:lnTo>
                  <a:lnTo>
                    <a:pt x="12929" y="11624"/>
                  </a:lnTo>
                  <a:lnTo>
                    <a:pt x="12077" y="4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11"/>
            <p:cNvSpPr>
              <a:spLocks noChangeArrowheads="1"/>
            </p:cNvSpPr>
            <p:nvPr/>
          </p:nvSpPr>
          <p:spPr bwMode="auto">
            <a:xfrm>
              <a:off x="346" y="538"/>
              <a:ext cx="159" cy="134"/>
            </a:xfrm>
            <a:custGeom>
              <a:avLst/>
              <a:gdLst>
                <a:gd name="T0" fmla="*/ 12077 w 21600"/>
                <a:gd name="T1" fmla="*/ 4668 h 21600"/>
                <a:gd name="T2" fmla="*/ 19742 w 21600"/>
                <a:gd name="T3" fmla="*/ 5034 h 21600"/>
                <a:gd name="T4" fmla="*/ 19432 w 21600"/>
                <a:gd name="T5" fmla="*/ 92 h 21600"/>
                <a:gd name="T6" fmla="*/ 1161 w 21600"/>
                <a:gd name="T7" fmla="*/ 0 h 21600"/>
                <a:gd name="T8" fmla="*/ 1006 w 21600"/>
                <a:gd name="T9" fmla="*/ 4119 h 21600"/>
                <a:gd name="T10" fmla="*/ 8671 w 21600"/>
                <a:gd name="T11" fmla="*/ 4485 h 21600"/>
                <a:gd name="T12" fmla="*/ 8206 w 21600"/>
                <a:gd name="T13" fmla="*/ 11532 h 21600"/>
                <a:gd name="T14" fmla="*/ 387 w 21600"/>
                <a:gd name="T15" fmla="*/ 11349 h 21600"/>
                <a:gd name="T16" fmla="*/ 0 w 21600"/>
                <a:gd name="T17" fmla="*/ 21600 h 21600"/>
                <a:gd name="T18" fmla="*/ 21600 w 21600"/>
                <a:gd name="T19" fmla="*/ 18763 h 21600"/>
                <a:gd name="T20" fmla="*/ 21290 w 21600"/>
                <a:gd name="T21" fmla="*/ 11807 h 21600"/>
                <a:gd name="T22" fmla="*/ 12929 w 21600"/>
                <a:gd name="T23" fmla="*/ 11624 h 21600"/>
                <a:gd name="T24" fmla="*/ 12077 w 21600"/>
                <a:gd name="T25" fmla="*/ 4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2077" y="4668"/>
                  </a:moveTo>
                  <a:lnTo>
                    <a:pt x="19742" y="5034"/>
                  </a:lnTo>
                  <a:lnTo>
                    <a:pt x="19432" y="92"/>
                  </a:lnTo>
                  <a:lnTo>
                    <a:pt x="1161" y="0"/>
                  </a:lnTo>
                  <a:lnTo>
                    <a:pt x="1006" y="4119"/>
                  </a:lnTo>
                  <a:lnTo>
                    <a:pt x="8671" y="4485"/>
                  </a:lnTo>
                  <a:lnTo>
                    <a:pt x="8206" y="11532"/>
                  </a:lnTo>
                  <a:lnTo>
                    <a:pt x="387" y="11349"/>
                  </a:lnTo>
                  <a:lnTo>
                    <a:pt x="0" y="21600"/>
                  </a:lnTo>
                  <a:lnTo>
                    <a:pt x="21600" y="18763"/>
                  </a:lnTo>
                  <a:lnTo>
                    <a:pt x="21290" y="11807"/>
                  </a:lnTo>
                  <a:lnTo>
                    <a:pt x="12929" y="11624"/>
                  </a:lnTo>
                  <a:lnTo>
                    <a:pt x="12077" y="4668"/>
                  </a:lnTo>
                </a:path>
              </a:pathLst>
            </a:custGeom>
            <a:solidFill>
              <a:srgbClr val="006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98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502"/>
              <a:ext cx="200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477"/>
              <a:ext cx="200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324"/>
              <a:ext cx="286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299"/>
              <a:ext cx="286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2" name="Group 5"/>
          <p:cNvGrpSpPr>
            <a:grpSpLocks/>
          </p:cNvGrpSpPr>
          <p:nvPr/>
        </p:nvGrpSpPr>
        <p:grpSpPr bwMode="auto">
          <a:xfrm>
            <a:off x="3962169" y="3036022"/>
            <a:ext cx="586167" cy="622918"/>
            <a:chOff x="0" y="0"/>
            <a:chExt cx="1002" cy="990"/>
          </a:xfrm>
        </p:grpSpPr>
        <p:sp>
          <p:nvSpPr>
            <p:cNvPr id="203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002" cy="990"/>
            </a:xfrm>
            <a:custGeom>
              <a:avLst/>
              <a:gdLst>
                <a:gd name="T0" fmla="*/ 9065 w 21600"/>
                <a:gd name="T1" fmla="*/ 0 h 21600"/>
                <a:gd name="T2" fmla="*/ 11203 w 21600"/>
                <a:gd name="T3" fmla="*/ 3526 h 21600"/>
                <a:gd name="T4" fmla="*/ 13818 w 21600"/>
                <a:gd name="T5" fmla="*/ 297 h 21600"/>
                <a:gd name="T6" fmla="*/ 14294 w 21600"/>
                <a:gd name="T7" fmla="*/ 4466 h 21600"/>
                <a:gd name="T8" fmla="*/ 18033 w 21600"/>
                <a:gd name="T9" fmla="*/ 2672 h 21600"/>
                <a:gd name="T10" fmla="*/ 16701 w 21600"/>
                <a:gd name="T11" fmla="*/ 6631 h 21600"/>
                <a:gd name="T12" fmla="*/ 20818 w 21600"/>
                <a:gd name="T13" fmla="*/ 6643 h 21600"/>
                <a:gd name="T14" fmla="*/ 17898 w 21600"/>
                <a:gd name="T15" fmla="*/ 9625 h 21600"/>
                <a:gd name="T16" fmla="*/ 21600 w 21600"/>
                <a:gd name="T17" fmla="*/ 11480 h 21600"/>
                <a:gd name="T18" fmla="*/ 17703 w 21600"/>
                <a:gd name="T19" fmla="*/ 12816 h 21600"/>
                <a:gd name="T20" fmla="*/ 20232 w 21600"/>
                <a:gd name="T21" fmla="*/ 16144 h 21600"/>
                <a:gd name="T22" fmla="*/ 16127 w 21600"/>
                <a:gd name="T23" fmla="*/ 15674 h 21600"/>
                <a:gd name="T24" fmla="*/ 17019 w 21600"/>
                <a:gd name="T25" fmla="*/ 19757 h 21600"/>
                <a:gd name="T26" fmla="*/ 13537 w 21600"/>
                <a:gd name="T27" fmla="*/ 17530 h 21600"/>
                <a:gd name="T28" fmla="*/ 12596 w 21600"/>
                <a:gd name="T29" fmla="*/ 21600 h 21600"/>
                <a:gd name="T30" fmla="*/ 10397 w 21600"/>
                <a:gd name="T31" fmla="*/ 18062 h 21600"/>
                <a:gd name="T32" fmla="*/ 7782 w 21600"/>
                <a:gd name="T33" fmla="*/ 21291 h 21600"/>
                <a:gd name="T34" fmla="*/ 7281 w 21600"/>
                <a:gd name="T35" fmla="*/ 17171 h 21600"/>
                <a:gd name="T36" fmla="*/ 3555 w 21600"/>
                <a:gd name="T37" fmla="*/ 18965 h 21600"/>
                <a:gd name="T38" fmla="*/ 4899 w 21600"/>
                <a:gd name="T39" fmla="*/ 14969 h 21600"/>
                <a:gd name="T40" fmla="*/ 782 w 21600"/>
                <a:gd name="T41" fmla="*/ 14981 h 21600"/>
                <a:gd name="T42" fmla="*/ 3690 w 21600"/>
                <a:gd name="T43" fmla="*/ 12000 h 21600"/>
                <a:gd name="T44" fmla="*/ 0 w 21600"/>
                <a:gd name="T45" fmla="*/ 10169 h 21600"/>
                <a:gd name="T46" fmla="*/ 3885 w 21600"/>
                <a:gd name="T47" fmla="*/ 8796 h 21600"/>
                <a:gd name="T48" fmla="*/ 1356 w 21600"/>
                <a:gd name="T49" fmla="*/ 5480 h 21600"/>
                <a:gd name="T50" fmla="*/ 5437 w 21600"/>
                <a:gd name="T51" fmla="*/ 5938 h 21600"/>
                <a:gd name="T52" fmla="*/ 4545 w 21600"/>
                <a:gd name="T53" fmla="*/ 1856 h 21600"/>
                <a:gd name="T54" fmla="*/ 8063 w 21600"/>
                <a:gd name="T55" fmla="*/ 4082 h 21600"/>
                <a:gd name="T56" fmla="*/ 9065 w 21600"/>
                <a:gd name="T5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9065" y="0"/>
                  </a:moveTo>
                  <a:lnTo>
                    <a:pt x="11203" y="3526"/>
                  </a:lnTo>
                  <a:lnTo>
                    <a:pt x="13818" y="297"/>
                  </a:lnTo>
                  <a:lnTo>
                    <a:pt x="14294" y="4466"/>
                  </a:lnTo>
                  <a:lnTo>
                    <a:pt x="18033" y="2672"/>
                  </a:lnTo>
                  <a:lnTo>
                    <a:pt x="16701" y="6631"/>
                  </a:lnTo>
                  <a:lnTo>
                    <a:pt x="20818" y="6643"/>
                  </a:lnTo>
                  <a:lnTo>
                    <a:pt x="17898" y="9625"/>
                  </a:lnTo>
                  <a:lnTo>
                    <a:pt x="21600" y="11480"/>
                  </a:lnTo>
                  <a:lnTo>
                    <a:pt x="17703" y="12816"/>
                  </a:lnTo>
                  <a:lnTo>
                    <a:pt x="20232" y="16144"/>
                  </a:lnTo>
                  <a:lnTo>
                    <a:pt x="16127" y="15674"/>
                  </a:lnTo>
                  <a:lnTo>
                    <a:pt x="17019" y="19757"/>
                  </a:lnTo>
                  <a:lnTo>
                    <a:pt x="13537" y="17530"/>
                  </a:lnTo>
                  <a:lnTo>
                    <a:pt x="12596" y="21600"/>
                  </a:lnTo>
                  <a:lnTo>
                    <a:pt x="10397" y="18062"/>
                  </a:lnTo>
                  <a:lnTo>
                    <a:pt x="7782" y="21291"/>
                  </a:lnTo>
                  <a:lnTo>
                    <a:pt x="7281" y="17171"/>
                  </a:lnTo>
                  <a:lnTo>
                    <a:pt x="3555" y="18965"/>
                  </a:lnTo>
                  <a:lnTo>
                    <a:pt x="4899" y="14969"/>
                  </a:lnTo>
                  <a:lnTo>
                    <a:pt x="782" y="14981"/>
                  </a:lnTo>
                  <a:lnTo>
                    <a:pt x="3690" y="12000"/>
                  </a:lnTo>
                  <a:lnTo>
                    <a:pt x="0" y="10169"/>
                  </a:lnTo>
                  <a:lnTo>
                    <a:pt x="3885" y="8796"/>
                  </a:lnTo>
                  <a:lnTo>
                    <a:pt x="1356" y="5480"/>
                  </a:lnTo>
                  <a:lnTo>
                    <a:pt x="5437" y="5938"/>
                  </a:lnTo>
                  <a:lnTo>
                    <a:pt x="4545" y="1856"/>
                  </a:lnTo>
                  <a:lnTo>
                    <a:pt x="8063" y="4082"/>
                  </a:lnTo>
                  <a:lnTo>
                    <a:pt x="9065" y="0"/>
                  </a:lnTo>
                </a:path>
              </a:pathLst>
            </a:custGeom>
            <a:solidFill>
              <a:srgbClr val="FFB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7"/>
            <p:cNvSpPr>
              <a:spLocks noChangeArrowheads="1"/>
            </p:cNvSpPr>
            <p:nvPr/>
          </p:nvSpPr>
          <p:spPr bwMode="auto">
            <a:xfrm>
              <a:off x="158" y="156"/>
              <a:ext cx="687" cy="678"/>
            </a:xfrm>
            <a:custGeom>
              <a:avLst/>
              <a:gdLst>
                <a:gd name="T0" fmla="*/ 9071 w 21600"/>
                <a:gd name="T1" fmla="*/ 0 h 21600"/>
                <a:gd name="T2" fmla="*/ 11210 w 21600"/>
                <a:gd name="T3" fmla="*/ 3522 h 21600"/>
                <a:gd name="T4" fmla="*/ 13830 w 21600"/>
                <a:gd name="T5" fmla="*/ 289 h 21600"/>
                <a:gd name="T6" fmla="*/ 14311 w 21600"/>
                <a:gd name="T7" fmla="*/ 4461 h 21600"/>
                <a:gd name="T8" fmla="*/ 18036 w 21600"/>
                <a:gd name="T9" fmla="*/ 2673 h 21600"/>
                <a:gd name="T10" fmla="*/ 16681 w 21600"/>
                <a:gd name="T11" fmla="*/ 6628 h 21600"/>
                <a:gd name="T12" fmla="*/ 20834 w 21600"/>
                <a:gd name="T13" fmla="*/ 6646 h 21600"/>
                <a:gd name="T14" fmla="*/ 17893 w 21600"/>
                <a:gd name="T15" fmla="*/ 9626 h 21600"/>
                <a:gd name="T16" fmla="*/ 21600 w 21600"/>
                <a:gd name="T17" fmla="*/ 11468 h 21600"/>
                <a:gd name="T18" fmla="*/ 17715 w 21600"/>
                <a:gd name="T19" fmla="*/ 12805 h 21600"/>
                <a:gd name="T20" fmla="*/ 20228 w 21600"/>
                <a:gd name="T21" fmla="*/ 16146 h 21600"/>
                <a:gd name="T22" fmla="*/ 16129 w 21600"/>
                <a:gd name="T23" fmla="*/ 15658 h 21600"/>
                <a:gd name="T24" fmla="*/ 17020 w 21600"/>
                <a:gd name="T25" fmla="*/ 19758 h 21600"/>
                <a:gd name="T26" fmla="*/ 13527 w 21600"/>
                <a:gd name="T27" fmla="*/ 17536 h 21600"/>
                <a:gd name="T28" fmla="*/ 12600 w 21600"/>
                <a:gd name="T29" fmla="*/ 21600 h 21600"/>
                <a:gd name="T30" fmla="*/ 10390 w 21600"/>
                <a:gd name="T31" fmla="*/ 18078 h 21600"/>
                <a:gd name="T32" fmla="*/ 7770 w 21600"/>
                <a:gd name="T33" fmla="*/ 21293 h 21600"/>
                <a:gd name="T34" fmla="*/ 7289 w 21600"/>
                <a:gd name="T35" fmla="*/ 17175 h 21600"/>
                <a:gd name="T36" fmla="*/ 3564 w 21600"/>
                <a:gd name="T37" fmla="*/ 18963 h 21600"/>
                <a:gd name="T38" fmla="*/ 4919 w 21600"/>
                <a:gd name="T39" fmla="*/ 14972 h 21600"/>
                <a:gd name="T40" fmla="*/ 766 w 21600"/>
                <a:gd name="T41" fmla="*/ 14972 h 21600"/>
                <a:gd name="T42" fmla="*/ 3689 w 21600"/>
                <a:gd name="T43" fmla="*/ 12010 h 21600"/>
                <a:gd name="T44" fmla="*/ 0 w 21600"/>
                <a:gd name="T45" fmla="*/ 10168 h 21600"/>
                <a:gd name="T46" fmla="*/ 3867 w 21600"/>
                <a:gd name="T47" fmla="*/ 8795 h 21600"/>
                <a:gd name="T48" fmla="*/ 1372 w 21600"/>
                <a:gd name="T49" fmla="*/ 5472 h 21600"/>
                <a:gd name="T50" fmla="*/ 5436 w 21600"/>
                <a:gd name="T51" fmla="*/ 5942 h 21600"/>
                <a:gd name="T52" fmla="*/ 4545 w 21600"/>
                <a:gd name="T53" fmla="*/ 1842 h 21600"/>
                <a:gd name="T54" fmla="*/ 8073 w 21600"/>
                <a:gd name="T55" fmla="*/ 4082 h 21600"/>
                <a:gd name="T56" fmla="*/ 9071 w 21600"/>
                <a:gd name="T5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9071" y="0"/>
                  </a:moveTo>
                  <a:lnTo>
                    <a:pt x="11210" y="3522"/>
                  </a:lnTo>
                  <a:lnTo>
                    <a:pt x="13830" y="289"/>
                  </a:lnTo>
                  <a:lnTo>
                    <a:pt x="14311" y="4461"/>
                  </a:lnTo>
                  <a:lnTo>
                    <a:pt x="18036" y="2673"/>
                  </a:lnTo>
                  <a:lnTo>
                    <a:pt x="16681" y="6628"/>
                  </a:lnTo>
                  <a:lnTo>
                    <a:pt x="20834" y="6646"/>
                  </a:lnTo>
                  <a:lnTo>
                    <a:pt x="17893" y="9626"/>
                  </a:lnTo>
                  <a:lnTo>
                    <a:pt x="21600" y="11468"/>
                  </a:lnTo>
                  <a:lnTo>
                    <a:pt x="17715" y="12805"/>
                  </a:lnTo>
                  <a:lnTo>
                    <a:pt x="20228" y="16146"/>
                  </a:lnTo>
                  <a:lnTo>
                    <a:pt x="16129" y="15658"/>
                  </a:lnTo>
                  <a:lnTo>
                    <a:pt x="17020" y="19758"/>
                  </a:lnTo>
                  <a:lnTo>
                    <a:pt x="13527" y="17536"/>
                  </a:lnTo>
                  <a:lnTo>
                    <a:pt x="12600" y="21600"/>
                  </a:lnTo>
                  <a:lnTo>
                    <a:pt x="10390" y="18078"/>
                  </a:lnTo>
                  <a:lnTo>
                    <a:pt x="7770" y="21293"/>
                  </a:lnTo>
                  <a:lnTo>
                    <a:pt x="7289" y="17175"/>
                  </a:lnTo>
                  <a:lnTo>
                    <a:pt x="3564" y="18963"/>
                  </a:lnTo>
                  <a:lnTo>
                    <a:pt x="4919" y="14972"/>
                  </a:lnTo>
                  <a:lnTo>
                    <a:pt x="766" y="14972"/>
                  </a:lnTo>
                  <a:lnTo>
                    <a:pt x="3689" y="12010"/>
                  </a:lnTo>
                  <a:lnTo>
                    <a:pt x="0" y="10168"/>
                  </a:lnTo>
                  <a:lnTo>
                    <a:pt x="3867" y="8795"/>
                  </a:lnTo>
                  <a:lnTo>
                    <a:pt x="1372" y="5472"/>
                  </a:lnTo>
                  <a:lnTo>
                    <a:pt x="5436" y="5942"/>
                  </a:lnTo>
                  <a:lnTo>
                    <a:pt x="4545" y="1842"/>
                  </a:lnTo>
                  <a:lnTo>
                    <a:pt x="8073" y="4082"/>
                  </a:lnTo>
                  <a:lnTo>
                    <a:pt x="9071" y="0"/>
                  </a:lnTo>
                </a:path>
              </a:pathLst>
            </a:custGeom>
            <a:solidFill>
              <a:srgbClr val="FFE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05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296"/>
              <a:ext cx="329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271"/>
              <a:ext cx="329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" name="Freeform 10"/>
            <p:cNvSpPr>
              <a:spLocks noChangeArrowheads="1"/>
            </p:cNvSpPr>
            <p:nvPr/>
          </p:nvSpPr>
          <p:spPr bwMode="auto">
            <a:xfrm>
              <a:off x="349" y="563"/>
              <a:ext cx="158" cy="134"/>
            </a:xfrm>
            <a:custGeom>
              <a:avLst/>
              <a:gdLst>
                <a:gd name="T0" fmla="*/ 12077 w 21600"/>
                <a:gd name="T1" fmla="*/ 4668 h 21600"/>
                <a:gd name="T2" fmla="*/ 19742 w 21600"/>
                <a:gd name="T3" fmla="*/ 5034 h 21600"/>
                <a:gd name="T4" fmla="*/ 19432 w 21600"/>
                <a:gd name="T5" fmla="*/ 92 h 21600"/>
                <a:gd name="T6" fmla="*/ 1161 w 21600"/>
                <a:gd name="T7" fmla="*/ 0 h 21600"/>
                <a:gd name="T8" fmla="*/ 1006 w 21600"/>
                <a:gd name="T9" fmla="*/ 4119 h 21600"/>
                <a:gd name="T10" fmla="*/ 8671 w 21600"/>
                <a:gd name="T11" fmla="*/ 4485 h 21600"/>
                <a:gd name="T12" fmla="*/ 8206 w 21600"/>
                <a:gd name="T13" fmla="*/ 11532 h 21600"/>
                <a:gd name="T14" fmla="*/ 387 w 21600"/>
                <a:gd name="T15" fmla="*/ 11349 h 21600"/>
                <a:gd name="T16" fmla="*/ 0 w 21600"/>
                <a:gd name="T17" fmla="*/ 21600 h 21600"/>
                <a:gd name="T18" fmla="*/ 21600 w 21600"/>
                <a:gd name="T19" fmla="*/ 18763 h 21600"/>
                <a:gd name="T20" fmla="*/ 21290 w 21600"/>
                <a:gd name="T21" fmla="*/ 11807 h 21600"/>
                <a:gd name="T22" fmla="*/ 12929 w 21600"/>
                <a:gd name="T23" fmla="*/ 11624 h 21600"/>
                <a:gd name="T24" fmla="*/ 12077 w 21600"/>
                <a:gd name="T25" fmla="*/ 4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2077" y="4668"/>
                  </a:moveTo>
                  <a:lnTo>
                    <a:pt x="19742" y="5034"/>
                  </a:lnTo>
                  <a:lnTo>
                    <a:pt x="19432" y="92"/>
                  </a:lnTo>
                  <a:lnTo>
                    <a:pt x="1161" y="0"/>
                  </a:lnTo>
                  <a:lnTo>
                    <a:pt x="1006" y="4119"/>
                  </a:lnTo>
                  <a:lnTo>
                    <a:pt x="8671" y="4485"/>
                  </a:lnTo>
                  <a:lnTo>
                    <a:pt x="8206" y="11532"/>
                  </a:lnTo>
                  <a:lnTo>
                    <a:pt x="387" y="11349"/>
                  </a:lnTo>
                  <a:lnTo>
                    <a:pt x="0" y="21600"/>
                  </a:lnTo>
                  <a:lnTo>
                    <a:pt x="21600" y="18763"/>
                  </a:lnTo>
                  <a:lnTo>
                    <a:pt x="21290" y="11807"/>
                  </a:lnTo>
                  <a:lnTo>
                    <a:pt x="12929" y="11624"/>
                  </a:lnTo>
                  <a:lnTo>
                    <a:pt x="12077" y="4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11"/>
            <p:cNvSpPr>
              <a:spLocks noChangeArrowheads="1"/>
            </p:cNvSpPr>
            <p:nvPr/>
          </p:nvSpPr>
          <p:spPr bwMode="auto">
            <a:xfrm>
              <a:off x="346" y="538"/>
              <a:ext cx="159" cy="134"/>
            </a:xfrm>
            <a:custGeom>
              <a:avLst/>
              <a:gdLst>
                <a:gd name="T0" fmla="*/ 12077 w 21600"/>
                <a:gd name="T1" fmla="*/ 4668 h 21600"/>
                <a:gd name="T2" fmla="*/ 19742 w 21600"/>
                <a:gd name="T3" fmla="*/ 5034 h 21600"/>
                <a:gd name="T4" fmla="*/ 19432 w 21600"/>
                <a:gd name="T5" fmla="*/ 92 h 21600"/>
                <a:gd name="T6" fmla="*/ 1161 w 21600"/>
                <a:gd name="T7" fmla="*/ 0 h 21600"/>
                <a:gd name="T8" fmla="*/ 1006 w 21600"/>
                <a:gd name="T9" fmla="*/ 4119 h 21600"/>
                <a:gd name="T10" fmla="*/ 8671 w 21600"/>
                <a:gd name="T11" fmla="*/ 4485 h 21600"/>
                <a:gd name="T12" fmla="*/ 8206 w 21600"/>
                <a:gd name="T13" fmla="*/ 11532 h 21600"/>
                <a:gd name="T14" fmla="*/ 387 w 21600"/>
                <a:gd name="T15" fmla="*/ 11349 h 21600"/>
                <a:gd name="T16" fmla="*/ 0 w 21600"/>
                <a:gd name="T17" fmla="*/ 21600 h 21600"/>
                <a:gd name="T18" fmla="*/ 21600 w 21600"/>
                <a:gd name="T19" fmla="*/ 18763 h 21600"/>
                <a:gd name="T20" fmla="*/ 21290 w 21600"/>
                <a:gd name="T21" fmla="*/ 11807 h 21600"/>
                <a:gd name="T22" fmla="*/ 12929 w 21600"/>
                <a:gd name="T23" fmla="*/ 11624 h 21600"/>
                <a:gd name="T24" fmla="*/ 12077 w 21600"/>
                <a:gd name="T25" fmla="*/ 4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2077" y="4668"/>
                  </a:moveTo>
                  <a:lnTo>
                    <a:pt x="19742" y="5034"/>
                  </a:lnTo>
                  <a:lnTo>
                    <a:pt x="19432" y="92"/>
                  </a:lnTo>
                  <a:lnTo>
                    <a:pt x="1161" y="0"/>
                  </a:lnTo>
                  <a:lnTo>
                    <a:pt x="1006" y="4119"/>
                  </a:lnTo>
                  <a:lnTo>
                    <a:pt x="8671" y="4485"/>
                  </a:lnTo>
                  <a:lnTo>
                    <a:pt x="8206" y="11532"/>
                  </a:lnTo>
                  <a:lnTo>
                    <a:pt x="387" y="11349"/>
                  </a:lnTo>
                  <a:lnTo>
                    <a:pt x="0" y="21600"/>
                  </a:lnTo>
                  <a:lnTo>
                    <a:pt x="21600" y="18763"/>
                  </a:lnTo>
                  <a:lnTo>
                    <a:pt x="21290" y="11807"/>
                  </a:lnTo>
                  <a:lnTo>
                    <a:pt x="12929" y="11624"/>
                  </a:lnTo>
                  <a:lnTo>
                    <a:pt x="12077" y="4668"/>
                  </a:lnTo>
                </a:path>
              </a:pathLst>
            </a:custGeom>
            <a:solidFill>
              <a:srgbClr val="006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09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502"/>
              <a:ext cx="200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477"/>
              <a:ext cx="200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324"/>
              <a:ext cx="286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299"/>
              <a:ext cx="286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" name="Group 5"/>
          <p:cNvGrpSpPr>
            <a:grpSpLocks/>
          </p:cNvGrpSpPr>
          <p:nvPr/>
        </p:nvGrpSpPr>
        <p:grpSpPr bwMode="auto">
          <a:xfrm>
            <a:off x="6120521" y="2999963"/>
            <a:ext cx="561600" cy="612561"/>
            <a:chOff x="0" y="0"/>
            <a:chExt cx="1002" cy="990"/>
          </a:xfrm>
        </p:grpSpPr>
        <p:sp>
          <p:nvSpPr>
            <p:cNvPr id="214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002" cy="990"/>
            </a:xfrm>
            <a:custGeom>
              <a:avLst/>
              <a:gdLst>
                <a:gd name="T0" fmla="*/ 9065 w 21600"/>
                <a:gd name="T1" fmla="*/ 0 h 21600"/>
                <a:gd name="T2" fmla="*/ 11203 w 21600"/>
                <a:gd name="T3" fmla="*/ 3526 h 21600"/>
                <a:gd name="T4" fmla="*/ 13818 w 21600"/>
                <a:gd name="T5" fmla="*/ 297 h 21600"/>
                <a:gd name="T6" fmla="*/ 14294 w 21600"/>
                <a:gd name="T7" fmla="*/ 4466 h 21600"/>
                <a:gd name="T8" fmla="*/ 18033 w 21600"/>
                <a:gd name="T9" fmla="*/ 2672 h 21600"/>
                <a:gd name="T10" fmla="*/ 16701 w 21600"/>
                <a:gd name="T11" fmla="*/ 6631 h 21600"/>
                <a:gd name="T12" fmla="*/ 20818 w 21600"/>
                <a:gd name="T13" fmla="*/ 6643 h 21600"/>
                <a:gd name="T14" fmla="*/ 17898 w 21600"/>
                <a:gd name="T15" fmla="*/ 9625 h 21600"/>
                <a:gd name="T16" fmla="*/ 21600 w 21600"/>
                <a:gd name="T17" fmla="*/ 11480 h 21600"/>
                <a:gd name="T18" fmla="*/ 17703 w 21600"/>
                <a:gd name="T19" fmla="*/ 12816 h 21600"/>
                <a:gd name="T20" fmla="*/ 20232 w 21600"/>
                <a:gd name="T21" fmla="*/ 16144 h 21600"/>
                <a:gd name="T22" fmla="*/ 16127 w 21600"/>
                <a:gd name="T23" fmla="*/ 15674 h 21600"/>
                <a:gd name="T24" fmla="*/ 17019 w 21600"/>
                <a:gd name="T25" fmla="*/ 19757 h 21600"/>
                <a:gd name="T26" fmla="*/ 13537 w 21600"/>
                <a:gd name="T27" fmla="*/ 17530 h 21600"/>
                <a:gd name="T28" fmla="*/ 12596 w 21600"/>
                <a:gd name="T29" fmla="*/ 21600 h 21600"/>
                <a:gd name="T30" fmla="*/ 10397 w 21600"/>
                <a:gd name="T31" fmla="*/ 18062 h 21600"/>
                <a:gd name="T32" fmla="*/ 7782 w 21600"/>
                <a:gd name="T33" fmla="*/ 21291 h 21600"/>
                <a:gd name="T34" fmla="*/ 7281 w 21600"/>
                <a:gd name="T35" fmla="*/ 17171 h 21600"/>
                <a:gd name="T36" fmla="*/ 3555 w 21600"/>
                <a:gd name="T37" fmla="*/ 18965 h 21600"/>
                <a:gd name="T38" fmla="*/ 4899 w 21600"/>
                <a:gd name="T39" fmla="*/ 14969 h 21600"/>
                <a:gd name="T40" fmla="*/ 782 w 21600"/>
                <a:gd name="T41" fmla="*/ 14981 h 21600"/>
                <a:gd name="T42" fmla="*/ 3690 w 21600"/>
                <a:gd name="T43" fmla="*/ 12000 h 21600"/>
                <a:gd name="T44" fmla="*/ 0 w 21600"/>
                <a:gd name="T45" fmla="*/ 10169 h 21600"/>
                <a:gd name="T46" fmla="*/ 3885 w 21600"/>
                <a:gd name="T47" fmla="*/ 8796 h 21600"/>
                <a:gd name="T48" fmla="*/ 1356 w 21600"/>
                <a:gd name="T49" fmla="*/ 5480 h 21600"/>
                <a:gd name="T50" fmla="*/ 5437 w 21600"/>
                <a:gd name="T51" fmla="*/ 5938 h 21600"/>
                <a:gd name="T52" fmla="*/ 4545 w 21600"/>
                <a:gd name="T53" fmla="*/ 1856 h 21600"/>
                <a:gd name="T54" fmla="*/ 8063 w 21600"/>
                <a:gd name="T55" fmla="*/ 4082 h 21600"/>
                <a:gd name="T56" fmla="*/ 9065 w 21600"/>
                <a:gd name="T5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9065" y="0"/>
                  </a:moveTo>
                  <a:lnTo>
                    <a:pt x="11203" y="3526"/>
                  </a:lnTo>
                  <a:lnTo>
                    <a:pt x="13818" y="297"/>
                  </a:lnTo>
                  <a:lnTo>
                    <a:pt x="14294" y="4466"/>
                  </a:lnTo>
                  <a:lnTo>
                    <a:pt x="18033" y="2672"/>
                  </a:lnTo>
                  <a:lnTo>
                    <a:pt x="16701" y="6631"/>
                  </a:lnTo>
                  <a:lnTo>
                    <a:pt x="20818" y="6643"/>
                  </a:lnTo>
                  <a:lnTo>
                    <a:pt x="17898" y="9625"/>
                  </a:lnTo>
                  <a:lnTo>
                    <a:pt x="21600" y="11480"/>
                  </a:lnTo>
                  <a:lnTo>
                    <a:pt x="17703" y="12816"/>
                  </a:lnTo>
                  <a:lnTo>
                    <a:pt x="20232" y="16144"/>
                  </a:lnTo>
                  <a:lnTo>
                    <a:pt x="16127" y="15674"/>
                  </a:lnTo>
                  <a:lnTo>
                    <a:pt x="17019" y="19757"/>
                  </a:lnTo>
                  <a:lnTo>
                    <a:pt x="13537" y="17530"/>
                  </a:lnTo>
                  <a:lnTo>
                    <a:pt x="12596" y="21600"/>
                  </a:lnTo>
                  <a:lnTo>
                    <a:pt x="10397" y="18062"/>
                  </a:lnTo>
                  <a:lnTo>
                    <a:pt x="7782" y="21291"/>
                  </a:lnTo>
                  <a:lnTo>
                    <a:pt x="7281" y="17171"/>
                  </a:lnTo>
                  <a:lnTo>
                    <a:pt x="3555" y="18965"/>
                  </a:lnTo>
                  <a:lnTo>
                    <a:pt x="4899" y="14969"/>
                  </a:lnTo>
                  <a:lnTo>
                    <a:pt x="782" y="14981"/>
                  </a:lnTo>
                  <a:lnTo>
                    <a:pt x="3690" y="12000"/>
                  </a:lnTo>
                  <a:lnTo>
                    <a:pt x="0" y="10169"/>
                  </a:lnTo>
                  <a:lnTo>
                    <a:pt x="3885" y="8796"/>
                  </a:lnTo>
                  <a:lnTo>
                    <a:pt x="1356" y="5480"/>
                  </a:lnTo>
                  <a:lnTo>
                    <a:pt x="5437" y="5938"/>
                  </a:lnTo>
                  <a:lnTo>
                    <a:pt x="4545" y="1856"/>
                  </a:lnTo>
                  <a:lnTo>
                    <a:pt x="8063" y="4082"/>
                  </a:lnTo>
                  <a:lnTo>
                    <a:pt x="9065" y="0"/>
                  </a:lnTo>
                </a:path>
              </a:pathLst>
            </a:custGeom>
            <a:solidFill>
              <a:srgbClr val="FFB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7"/>
            <p:cNvSpPr>
              <a:spLocks noChangeArrowheads="1"/>
            </p:cNvSpPr>
            <p:nvPr/>
          </p:nvSpPr>
          <p:spPr bwMode="auto">
            <a:xfrm>
              <a:off x="158" y="156"/>
              <a:ext cx="687" cy="678"/>
            </a:xfrm>
            <a:custGeom>
              <a:avLst/>
              <a:gdLst>
                <a:gd name="T0" fmla="*/ 9071 w 21600"/>
                <a:gd name="T1" fmla="*/ 0 h 21600"/>
                <a:gd name="T2" fmla="*/ 11210 w 21600"/>
                <a:gd name="T3" fmla="*/ 3522 h 21600"/>
                <a:gd name="T4" fmla="*/ 13830 w 21600"/>
                <a:gd name="T5" fmla="*/ 289 h 21600"/>
                <a:gd name="T6" fmla="*/ 14311 w 21600"/>
                <a:gd name="T7" fmla="*/ 4461 h 21600"/>
                <a:gd name="T8" fmla="*/ 18036 w 21600"/>
                <a:gd name="T9" fmla="*/ 2673 h 21600"/>
                <a:gd name="T10" fmla="*/ 16681 w 21600"/>
                <a:gd name="T11" fmla="*/ 6628 h 21600"/>
                <a:gd name="T12" fmla="*/ 20834 w 21600"/>
                <a:gd name="T13" fmla="*/ 6646 h 21600"/>
                <a:gd name="T14" fmla="*/ 17893 w 21600"/>
                <a:gd name="T15" fmla="*/ 9626 h 21600"/>
                <a:gd name="T16" fmla="*/ 21600 w 21600"/>
                <a:gd name="T17" fmla="*/ 11468 h 21600"/>
                <a:gd name="T18" fmla="*/ 17715 w 21600"/>
                <a:gd name="T19" fmla="*/ 12805 h 21600"/>
                <a:gd name="T20" fmla="*/ 20228 w 21600"/>
                <a:gd name="T21" fmla="*/ 16146 h 21600"/>
                <a:gd name="T22" fmla="*/ 16129 w 21600"/>
                <a:gd name="T23" fmla="*/ 15658 h 21600"/>
                <a:gd name="T24" fmla="*/ 17020 w 21600"/>
                <a:gd name="T25" fmla="*/ 19758 h 21600"/>
                <a:gd name="T26" fmla="*/ 13527 w 21600"/>
                <a:gd name="T27" fmla="*/ 17536 h 21600"/>
                <a:gd name="T28" fmla="*/ 12600 w 21600"/>
                <a:gd name="T29" fmla="*/ 21600 h 21600"/>
                <a:gd name="T30" fmla="*/ 10390 w 21600"/>
                <a:gd name="T31" fmla="*/ 18078 h 21600"/>
                <a:gd name="T32" fmla="*/ 7770 w 21600"/>
                <a:gd name="T33" fmla="*/ 21293 h 21600"/>
                <a:gd name="T34" fmla="*/ 7289 w 21600"/>
                <a:gd name="T35" fmla="*/ 17175 h 21600"/>
                <a:gd name="T36" fmla="*/ 3564 w 21600"/>
                <a:gd name="T37" fmla="*/ 18963 h 21600"/>
                <a:gd name="T38" fmla="*/ 4919 w 21600"/>
                <a:gd name="T39" fmla="*/ 14972 h 21600"/>
                <a:gd name="T40" fmla="*/ 766 w 21600"/>
                <a:gd name="T41" fmla="*/ 14972 h 21600"/>
                <a:gd name="T42" fmla="*/ 3689 w 21600"/>
                <a:gd name="T43" fmla="*/ 12010 h 21600"/>
                <a:gd name="T44" fmla="*/ 0 w 21600"/>
                <a:gd name="T45" fmla="*/ 10168 h 21600"/>
                <a:gd name="T46" fmla="*/ 3867 w 21600"/>
                <a:gd name="T47" fmla="*/ 8795 h 21600"/>
                <a:gd name="T48" fmla="*/ 1372 w 21600"/>
                <a:gd name="T49" fmla="*/ 5472 h 21600"/>
                <a:gd name="T50" fmla="*/ 5436 w 21600"/>
                <a:gd name="T51" fmla="*/ 5942 h 21600"/>
                <a:gd name="T52" fmla="*/ 4545 w 21600"/>
                <a:gd name="T53" fmla="*/ 1842 h 21600"/>
                <a:gd name="T54" fmla="*/ 8073 w 21600"/>
                <a:gd name="T55" fmla="*/ 4082 h 21600"/>
                <a:gd name="T56" fmla="*/ 9071 w 21600"/>
                <a:gd name="T5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9071" y="0"/>
                  </a:moveTo>
                  <a:lnTo>
                    <a:pt x="11210" y="3522"/>
                  </a:lnTo>
                  <a:lnTo>
                    <a:pt x="13830" y="289"/>
                  </a:lnTo>
                  <a:lnTo>
                    <a:pt x="14311" y="4461"/>
                  </a:lnTo>
                  <a:lnTo>
                    <a:pt x="18036" y="2673"/>
                  </a:lnTo>
                  <a:lnTo>
                    <a:pt x="16681" y="6628"/>
                  </a:lnTo>
                  <a:lnTo>
                    <a:pt x="20834" y="6646"/>
                  </a:lnTo>
                  <a:lnTo>
                    <a:pt x="17893" y="9626"/>
                  </a:lnTo>
                  <a:lnTo>
                    <a:pt x="21600" y="11468"/>
                  </a:lnTo>
                  <a:lnTo>
                    <a:pt x="17715" y="12805"/>
                  </a:lnTo>
                  <a:lnTo>
                    <a:pt x="20228" y="16146"/>
                  </a:lnTo>
                  <a:lnTo>
                    <a:pt x="16129" y="15658"/>
                  </a:lnTo>
                  <a:lnTo>
                    <a:pt x="17020" y="19758"/>
                  </a:lnTo>
                  <a:lnTo>
                    <a:pt x="13527" y="17536"/>
                  </a:lnTo>
                  <a:lnTo>
                    <a:pt x="12600" y="21600"/>
                  </a:lnTo>
                  <a:lnTo>
                    <a:pt x="10390" y="18078"/>
                  </a:lnTo>
                  <a:lnTo>
                    <a:pt x="7770" y="21293"/>
                  </a:lnTo>
                  <a:lnTo>
                    <a:pt x="7289" y="17175"/>
                  </a:lnTo>
                  <a:lnTo>
                    <a:pt x="3564" y="18963"/>
                  </a:lnTo>
                  <a:lnTo>
                    <a:pt x="4919" y="14972"/>
                  </a:lnTo>
                  <a:lnTo>
                    <a:pt x="766" y="14972"/>
                  </a:lnTo>
                  <a:lnTo>
                    <a:pt x="3689" y="12010"/>
                  </a:lnTo>
                  <a:lnTo>
                    <a:pt x="0" y="10168"/>
                  </a:lnTo>
                  <a:lnTo>
                    <a:pt x="3867" y="8795"/>
                  </a:lnTo>
                  <a:lnTo>
                    <a:pt x="1372" y="5472"/>
                  </a:lnTo>
                  <a:lnTo>
                    <a:pt x="5436" y="5942"/>
                  </a:lnTo>
                  <a:lnTo>
                    <a:pt x="4545" y="1842"/>
                  </a:lnTo>
                  <a:lnTo>
                    <a:pt x="8073" y="4082"/>
                  </a:lnTo>
                  <a:lnTo>
                    <a:pt x="9071" y="0"/>
                  </a:lnTo>
                </a:path>
              </a:pathLst>
            </a:custGeom>
            <a:solidFill>
              <a:srgbClr val="FFE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16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296"/>
              <a:ext cx="329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271"/>
              <a:ext cx="329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8" name="Freeform 10"/>
            <p:cNvSpPr>
              <a:spLocks noChangeArrowheads="1"/>
            </p:cNvSpPr>
            <p:nvPr/>
          </p:nvSpPr>
          <p:spPr bwMode="auto">
            <a:xfrm>
              <a:off x="349" y="563"/>
              <a:ext cx="158" cy="134"/>
            </a:xfrm>
            <a:custGeom>
              <a:avLst/>
              <a:gdLst>
                <a:gd name="T0" fmla="*/ 12077 w 21600"/>
                <a:gd name="T1" fmla="*/ 4668 h 21600"/>
                <a:gd name="T2" fmla="*/ 19742 w 21600"/>
                <a:gd name="T3" fmla="*/ 5034 h 21600"/>
                <a:gd name="T4" fmla="*/ 19432 w 21600"/>
                <a:gd name="T5" fmla="*/ 92 h 21600"/>
                <a:gd name="T6" fmla="*/ 1161 w 21600"/>
                <a:gd name="T7" fmla="*/ 0 h 21600"/>
                <a:gd name="T8" fmla="*/ 1006 w 21600"/>
                <a:gd name="T9" fmla="*/ 4119 h 21600"/>
                <a:gd name="T10" fmla="*/ 8671 w 21600"/>
                <a:gd name="T11" fmla="*/ 4485 h 21600"/>
                <a:gd name="T12" fmla="*/ 8206 w 21600"/>
                <a:gd name="T13" fmla="*/ 11532 h 21600"/>
                <a:gd name="T14" fmla="*/ 387 w 21600"/>
                <a:gd name="T15" fmla="*/ 11349 h 21600"/>
                <a:gd name="T16" fmla="*/ 0 w 21600"/>
                <a:gd name="T17" fmla="*/ 21600 h 21600"/>
                <a:gd name="T18" fmla="*/ 21600 w 21600"/>
                <a:gd name="T19" fmla="*/ 18763 h 21600"/>
                <a:gd name="T20" fmla="*/ 21290 w 21600"/>
                <a:gd name="T21" fmla="*/ 11807 h 21600"/>
                <a:gd name="T22" fmla="*/ 12929 w 21600"/>
                <a:gd name="T23" fmla="*/ 11624 h 21600"/>
                <a:gd name="T24" fmla="*/ 12077 w 21600"/>
                <a:gd name="T25" fmla="*/ 4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2077" y="4668"/>
                  </a:moveTo>
                  <a:lnTo>
                    <a:pt x="19742" y="5034"/>
                  </a:lnTo>
                  <a:lnTo>
                    <a:pt x="19432" y="92"/>
                  </a:lnTo>
                  <a:lnTo>
                    <a:pt x="1161" y="0"/>
                  </a:lnTo>
                  <a:lnTo>
                    <a:pt x="1006" y="4119"/>
                  </a:lnTo>
                  <a:lnTo>
                    <a:pt x="8671" y="4485"/>
                  </a:lnTo>
                  <a:lnTo>
                    <a:pt x="8206" y="11532"/>
                  </a:lnTo>
                  <a:lnTo>
                    <a:pt x="387" y="11349"/>
                  </a:lnTo>
                  <a:lnTo>
                    <a:pt x="0" y="21600"/>
                  </a:lnTo>
                  <a:lnTo>
                    <a:pt x="21600" y="18763"/>
                  </a:lnTo>
                  <a:lnTo>
                    <a:pt x="21290" y="11807"/>
                  </a:lnTo>
                  <a:lnTo>
                    <a:pt x="12929" y="11624"/>
                  </a:lnTo>
                  <a:lnTo>
                    <a:pt x="12077" y="46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11"/>
            <p:cNvSpPr>
              <a:spLocks noChangeArrowheads="1"/>
            </p:cNvSpPr>
            <p:nvPr/>
          </p:nvSpPr>
          <p:spPr bwMode="auto">
            <a:xfrm>
              <a:off x="346" y="538"/>
              <a:ext cx="159" cy="134"/>
            </a:xfrm>
            <a:custGeom>
              <a:avLst/>
              <a:gdLst>
                <a:gd name="T0" fmla="*/ 12077 w 21600"/>
                <a:gd name="T1" fmla="*/ 4668 h 21600"/>
                <a:gd name="T2" fmla="*/ 19742 w 21600"/>
                <a:gd name="T3" fmla="*/ 5034 h 21600"/>
                <a:gd name="T4" fmla="*/ 19432 w 21600"/>
                <a:gd name="T5" fmla="*/ 92 h 21600"/>
                <a:gd name="T6" fmla="*/ 1161 w 21600"/>
                <a:gd name="T7" fmla="*/ 0 h 21600"/>
                <a:gd name="T8" fmla="*/ 1006 w 21600"/>
                <a:gd name="T9" fmla="*/ 4119 h 21600"/>
                <a:gd name="T10" fmla="*/ 8671 w 21600"/>
                <a:gd name="T11" fmla="*/ 4485 h 21600"/>
                <a:gd name="T12" fmla="*/ 8206 w 21600"/>
                <a:gd name="T13" fmla="*/ 11532 h 21600"/>
                <a:gd name="T14" fmla="*/ 387 w 21600"/>
                <a:gd name="T15" fmla="*/ 11349 h 21600"/>
                <a:gd name="T16" fmla="*/ 0 w 21600"/>
                <a:gd name="T17" fmla="*/ 21600 h 21600"/>
                <a:gd name="T18" fmla="*/ 21600 w 21600"/>
                <a:gd name="T19" fmla="*/ 18763 h 21600"/>
                <a:gd name="T20" fmla="*/ 21290 w 21600"/>
                <a:gd name="T21" fmla="*/ 11807 h 21600"/>
                <a:gd name="T22" fmla="*/ 12929 w 21600"/>
                <a:gd name="T23" fmla="*/ 11624 h 21600"/>
                <a:gd name="T24" fmla="*/ 12077 w 21600"/>
                <a:gd name="T25" fmla="*/ 46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12077" y="4668"/>
                  </a:moveTo>
                  <a:lnTo>
                    <a:pt x="19742" y="5034"/>
                  </a:lnTo>
                  <a:lnTo>
                    <a:pt x="19432" y="92"/>
                  </a:lnTo>
                  <a:lnTo>
                    <a:pt x="1161" y="0"/>
                  </a:lnTo>
                  <a:lnTo>
                    <a:pt x="1006" y="4119"/>
                  </a:lnTo>
                  <a:lnTo>
                    <a:pt x="8671" y="4485"/>
                  </a:lnTo>
                  <a:lnTo>
                    <a:pt x="8206" y="11532"/>
                  </a:lnTo>
                  <a:lnTo>
                    <a:pt x="387" y="11349"/>
                  </a:lnTo>
                  <a:lnTo>
                    <a:pt x="0" y="21600"/>
                  </a:lnTo>
                  <a:lnTo>
                    <a:pt x="21600" y="18763"/>
                  </a:lnTo>
                  <a:lnTo>
                    <a:pt x="21290" y="11807"/>
                  </a:lnTo>
                  <a:lnTo>
                    <a:pt x="12929" y="11624"/>
                  </a:lnTo>
                  <a:lnTo>
                    <a:pt x="12077" y="4668"/>
                  </a:lnTo>
                </a:path>
              </a:pathLst>
            </a:custGeom>
            <a:solidFill>
              <a:srgbClr val="006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20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502"/>
              <a:ext cx="200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477"/>
              <a:ext cx="200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324"/>
              <a:ext cx="286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299"/>
              <a:ext cx="286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4" name="図 2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4813" y="3630342"/>
            <a:ext cx="2030563" cy="1230053"/>
          </a:xfrm>
          <a:prstGeom prst="rect">
            <a:avLst/>
          </a:prstGeom>
        </p:spPr>
      </p:pic>
      <p:pic>
        <p:nvPicPr>
          <p:cNvPr id="225" name="図 2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5276" y="3634088"/>
            <a:ext cx="2036659" cy="1229866"/>
          </a:xfrm>
          <a:prstGeom prst="rect">
            <a:avLst/>
          </a:prstGeom>
        </p:spPr>
      </p:pic>
      <p:pic>
        <p:nvPicPr>
          <p:cNvPr id="226" name="図 2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8930" y="3622429"/>
            <a:ext cx="2063808" cy="1242292"/>
          </a:xfrm>
          <a:prstGeom prst="rect">
            <a:avLst/>
          </a:prstGeom>
        </p:spPr>
      </p:pic>
      <p:pic>
        <p:nvPicPr>
          <p:cNvPr id="1126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970591"/>
            <a:ext cx="6333765" cy="23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3924068" y="7373712"/>
            <a:ext cx="27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rgbClr val="FF99CC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endParaRPr kumimoji="1" lang="ja-JP" altLang="en-US" sz="1000" b="1" dirty="0">
              <a:ln w="3175">
                <a:solidFill>
                  <a:sysClr val="windowText" lastClr="000000"/>
                </a:solidFill>
                <a:prstDash val="solid"/>
              </a:ln>
              <a:solidFill>
                <a:srgbClr val="FF99CC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40401" y="8495857"/>
            <a:ext cx="863599" cy="127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29" name="図 2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1395" y="8465947"/>
            <a:ext cx="937367" cy="1326735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557101" y="9100037"/>
            <a:ext cx="5112510" cy="71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30" name="図 229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0" y="9129464"/>
            <a:ext cx="4972486" cy="68496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テキスト ボックス 10"/>
          <p:cNvSpPr txBox="1">
            <a:spLocks noChangeArrowheads="1"/>
          </p:cNvSpPr>
          <p:nvPr/>
        </p:nvSpPr>
        <p:spPr bwMode="auto">
          <a:xfrm>
            <a:off x="304636" y="7696654"/>
            <a:ext cx="6153293" cy="20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 upright="1"/>
          <a:lstStyle/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>
                <a:solidFill>
                  <a:srgbClr val="4F81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 　　  　　　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  ひょうし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き　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　　　　　　ところ　　　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こう 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つう　じ　 こ　　　  しん  ぱい  　　　　　　こう　さ　</a:t>
            </a:r>
            <a:r>
              <a:rPr lang="ja-JP" altLang="en-US" sz="700" kern="100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てん</a:t>
            </a:r>
            <a:endParaRPr lang="en-US" altLang="ja-JP" sz="700" kern="1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700" kern="100" dirty="0" err="1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か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なら　　 と　　　　 　　  くるま　　　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じてんしゃ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 ひと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   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き　　　　　　　　　　　　　　　　　　　 </a:t>
            </a:r>
            <a:r>
              <a:rPr lang="ja-JP" altLang="en-US" sz="700" kern="1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かく に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ん</a:t>
            </a:r>
            <a:endParaRPr lang="en-US" altLang="ja-JP" sz="700" kern="1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　　                                    ひょうしき　　　　　　　　　　　み　とお　　　　　わる　　 こう   さ    てん　　　　　　　               　　　　　　　　　　　　　　　　　　　　　　　　　　　　　　　　　　　　　　　　　　　　　　　　　　　　　　　　　  　　　　　　　　　　　　　　　　　　　　　　　　　　　</a:t>
            </a:r>
            <a:endParaRPr lang="en-US" altLang="ja-JP" sz="700" kern="1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indent="177800" algn="just">
              <a:lnSpc>
                <a:spcPts val="2400"/>
              </a:lnSpc>
              <a:spcAft>
                <a:spcPts val="0"/>
              </a:spcAft>
              <a:defRPr/>
            </a:pP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   と　　　　　　　 あんぜん</a:t>
            </a:r>
            <a:r>
              <a:rPr lang="ja-JP" altLang="en-US" sz="700" kern="1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かくにん</a:t>
            </a:r>
            <a:r>
              <a:rPr lang="ja-JP" altLang="en-US" sz="700" kern="1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　　　　　　　　　　　</a:t>
            </a:r>
            <a:r>
              <a:rPr lang="ja-JP" altLang="en-US" sz="700" kern="1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700" kern="1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789</Words>
  <Application>Microsoft Office PowerPoint</Application>
  <PresentationFormat>A4 210 x 297 mm</PresentationFormat>
  <Paragraphs>39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AR P丸ゴシック体E</vt:lpstr>
      <vt:lpstr>Arial Unicode MS</vt:lpstr>
      <vt:lpstr>ＤＦ平成明朝体W7</vt:lpstr>
      <vt:lpstr>HGP創英角ﾎﾟｯﾌﾟ体</vt:lpstr>
      <vt:lpstr>HGS創英角ｺﾞｼｯｸUB</vt:lpstr>
      <vt:lpstr>HGS創英角ﾎﾟｯﾌﾟ体</vt:lpstr>
      <vt:lpstr>HG創英角ﾎﾟｯﾌﾟ体</vt:lpstr>
      <vt:lpstr>ＭＳ Ｐゴシック</vt:lpstr>
      <vt:lpstr>ＭＳ ゴシック</vt:lpstr>
      <vt:lpstr>ＭＳ 明朝</vt:lpstr>
      <vt:lpstr>Arial</vt:lpstr>
      <vt:lpstr>Century</vt:lpstr>
      <vt:lpstr>Times New Roman</vt:lpstr>
      <vt:lpstr>標準デザイン</vt:lpstr>
      <vt:lpstr>花子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澁谷　歩（校務）</dc:creator>
  <cp:lastModifiedBy>澁谷　歩</cp:lastModifiedBy>
  <cp:revision>1</cp:revision>
  <dcterms:modified xsi:type="dcterms:W3CDTF">2021-09-15T06:16:29Z</dcterms:modified>
</cp:coreProperties>
</file>