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0" r:id="rId5"/>
    <p:sldId id="262" r:id="rId6"/>
    <p:sldId id="261" r:id="rId7"/>
    <p:sldId id="257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C2C44-9E6D-444C-A66D-7D0A22EB0E14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7C30-7D5A-4254-9FC3-101EB17622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1809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C2C44-9E6D-444C-A66D-7D0A22EB0E14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7C30-7D5A-4254-9FC3-101EB17622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4986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C2C44-9E6D-444C-A66D-7D0A22EB0E14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7C30-7D5A-4254-9FC3-101EB17622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783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C2C44-9E6D-444C-A66D-7D0A22EB0E14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7C30-7D5A-4254-9FC3-101EB17622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588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C2C44-9E6D-444C-A66D-7D0A22EB0E14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7C30-7D5A-4254-9FC3-101EB17622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9919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C2C44-9E6D-444C-A66D-7D0A22EB0E14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7C30-7D5A-4254-9FC3-101EB17622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13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C2C44-9E6D-444C-A66D-7D0A22EB0E14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7C30-7D5A-4254-9FC3-101EB17622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7610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C2C44-9E6D-444C-A66D-7D0A22EB0E14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7C30-7D5A-4254-9FC3-101EB17622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3209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C2C44-9E6D-444C-A66D-7D0A22EB0E14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7C30-7D5A-4254-9FC3-101EB17622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2830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C2C44-9E6D-444C-A66D-7D0A22EB0E14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7C30-7D5A-4254-9FC3-101EB17622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436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C2C44-9E6D-444C-A66D-7D0A22EB0E14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7C30-7D5A-4254-9FC3-101EB17622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7019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C2C44-9E6D-444C-A66D-7D0A22EB0E14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97C30-7D5A-4254-9FC3-101EB17622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618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録音されたサウンド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0.714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02972" y="4169229"/>
            <a:ext cx="609600" cy="6096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2351314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kumimoji="1" lang="ja-JP" altLang="en-US" sz="7200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それいけ！</a:t>
            </a:r>
            <a:r>
              <a:rPr kumimoji="1" lang="ja-JP" altLang="en-US" sz="6600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学園ちゅうたろう</a:t>
            </a:r>
            <a:r>
              <a:rPr kumimoji="1" lang="en-US" altLang="ja-JP" sz="6600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/>
            </a:r>
            <a:br>
              <a:rPr kumimoji="1" lang="en-US" altLang="ja-JP" sz="6600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</a:br>
            <a:r>
              <a:rPr kumimoji="1" lang="ja-JP" altLang="en-US" sz="6600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　　　　　　</a:t>
            </a:r>
            <a:r>
              <a:rPr kumimoji="1" lang="ja-JP" altLang="en-US" sz="660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</a:t>
            </a:r>
            <a:r>
              <a:rPr kumimoji="1" lang="ja-JP" altLang="en-US" sz="280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第２話　大泉</a:t>
            </a:r>
            <a:r>
              <a:rPr kumimoji="1" lang="ja-JP" altLang="en-US" sz="2800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学園中学校第３学年</a:t>
            </a:r>
            <a:endParaRPr kumimoji="1" lang="ja-JP" altLang="en-US" sz="2800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pic>
        <p:nvPicPr>
          <p:cNvPr id="4" name="図 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512" y="2856684"/>
            <a:ext cx="2533650" cy="32346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角丸四角形吹き出し 4"/>
          <p:cNvSpPr/>
          <p:nvPr/>
        </p:nvSpPr>
        <p:spPr>
          <a:xfrm>
            <a:off x="3692162" y="2856684"/>
            <a:ext cx="6675120" cy="1022984"/>
          </a:xfrm>
          <a:prstGeom prst="wedgeRoundRectCallout">
            <a:avLst>
              <a:gd name="adj1" fmla="val -51948"/>
              <a:gd name="adj2" fmla="val 101786"/>
              <a:gd name="adj3" fmla="val 16667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みんな元気にしてるかチュー？</a:t>
            </a:r>
            <a:endParaRPr kumimoji="1" lang="ja-JP" altLang="en-US" sz="24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4229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0">
        <p:sndAc>
          <p:stSnd>
            <p:snd r:embed="rId4" name="drumroll.wav"/>
          </p:stSnd>
        </p:sndAc>
      </p:transition>
    </mc:Choice>
    <mc:Fallback>
      <p:transition advClick="0" advTm="10000"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2351314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kumimoji="1" lang="ja-JP" altLang="en-US" sz="7200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それいけ！</a:t>
            </a:r>
            <a:r>
              <a:rPr kumimoji="1" lang="ja-JP" altLang="en-US" sz="6600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学園ちゅうたろう</a:t>
            </a:r>
            <a:r>
              <a:rPr kumimoji="1" lang="en-US" altLang="ja-JP" sz="6600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/>
            </a:r>
            <a:br>
              <a:rPr kumimoji="1" lang="en-US" altLang="ja-JP" sz="6600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</a:br>
            <a:r>
              <a:rPr kumimoji="1" lang="ja-JP" altLang="en-US" sz="6600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　　　　　　　</a:t>
            </a:r>
            <a:r>
              <a:rPr kumimoji="1" lang="ja-JP" altLang="en-US" sz="2800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大泉学園中学校第３学年</a:t>
            </a:r>
            <a:endParaRPr kumimoji="1" lang="ja-JP" altLang="en-US" sz="2800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pic>
        <p:nvPicPr>
          <p:cNvPr id="4" name="図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512" y="2856684"/>
            <a:ext cx="2533650" cy="32346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角丸四角形吹き出し 4"/>
          <p:cNvSpPr/>
          <p:nvPr/>
        </p:nvSpPr>
        <p:spPr>
          <a:xfrm>
            <a:off x="3692162" y="2856684"/>
            <a:ext cx="6675120" cy="1022984"/>
          </a:xfrm>
          <a:prstGeom prst="wedgeRoundRectCallout">
            <a:avLst>
              <a:gd name="adj1" fmla="val -51948"/>
              <a:gd name="adj2" fmla="val 101786"/>
              <a:gd name="adj3" fmla="val 16667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えっ、「</a:t>
            </a:r>
            <a:r>
              <a:rPr lang="ja-JP" altLang="en-US" sz="2400" dirty="0" smtClean="0"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カ</a:t>
            </a:r>
            <a:r>
              <a:rPr lang="ja-JP" altLang="en-US" sz="24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ラ</a:t>
            </a:r>
            <a:r>
              <a:rPr lang="ja-JP" altLang="en-US" sz="2400" dirty="0" smtClean="0">
                <a:solidFill>
                  <a:srgbClr val="92D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ー</a:t>
            </a:r>
            <a:r>
              <a:rPr lang="ja-JP" altLang="en-US" sz="2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になるんじゃなかったの」 って？？</a:t>
            </a:r>
            <a:endParaRPr lang="en-US" altLang="ja-JP" sz="2400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861423" y="2856684"/>
            <a:ext cx="2631440" cy="3234690"/>
            <a:chOff x="0" y="0"/>
            <a:chExt cx="2631622" cy="3234690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72" y="0"/>
              <a:ext cx="2533650" cy="32346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74" t="21897" r="9321" b="28657"/>
            <a:stretch/>
          </p:blipFill>
          <p:spPr bwMode="auto">
            <a:xfrm rot="10578917">
              <a:off x="0" y="968829"/>
              <a:ext cx="553720" cy="159766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31941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2351314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kumimoji="1" lang="ja-JP" altLang="en-US" sz="7200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それいけ！</a:t>
            </a:r>
            <a:r>
              <a:rPr kumimoji="1" lang="ja-JP" altLang="en-US" sz="6600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学園ちゅうたろう</a:t>
            </a:r>
            <a:r>
              <a:rPr kumimoji="1" lang="en-US" altLang="ja-JP" sz="6600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/>
            </a:r>
            <a:br>
              <a:rPr kumimoji="1" lang="en-US" altLang="ja-JP" sz="6600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</a:br>
            <a:r>
              <a:rPr kumimoji="1" lang="ja-JP" altLang="en-US" sz="6600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　　　　　　　</a:t>
            </a:r>
            <a:r>
              <a:rPr kumimoji="1" lang="ja-JP" altLang="en-US" sz="2800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大泉学園中学校第３学年</a:t>
            </a:r>
            <a:endParaRPr kumimoji="1" lang="ja-JP" altLang="en-US" sz="2800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pic>
        <p:nvPicPr>
          <p:cNvPr id="4" name="図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512" y="2856684"/>
            <a:ext cx="2533650" cy="32346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角丸四角形吹き出し 4"/>
          <p:cNvSpPr/>
          <p:nvPr/>
        </p:nvSpPr>
        <p:spPr>
          <a:xfrm>
            <a:off x="3692162" y="2856683"/>
            <a:ext cx="6675120" cy="1146743"/>
          </a:xfrm>
          <a:prstGeom prst="wedgeRoundRectCallout">
            <a:avLst>
              <a:gd name="adj1" fmla="val -51948"/>
              <a:gd name="adj2" fmla="val 101786"/>
              <a:gd name="adj3" fmla="val 16667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先生たち忙しくて、「チュウ太郎のカラー化よりも</a:t>
            </a:r>
            <a:r>
              <a:rPr lang="ja-JP" altLang="en-US" sz="24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、</a:t>
            </a:r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生徒に関する仕事の方が優先だ」だって・・。</a:t>
            </a:r>
            <a:endParaRPr kumimoji="1" lang="ja-JP" altLang="en-US" sz="24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912495" y="2856684"/>
            <a:ext cx="2686050" cy="3234690"/>
            <a:chOff x="0" y="0"/>
            <a:chExt cx="2686050" cy="3234690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152400" y="0"/>
              <a:ext cx="2533650" cy="3234690"/>
              <a:chOff x="0" y="0"/>
              <a:chExt cx="2533650" cy="3234690"/>
            </a:xfrm>
          </p:grpSpPr>
          <p:pic>
            <p:nvPicPr>
              <p:cNvPr id="9" name="図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533650" cy="3234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</p:pic>
          <p:sp>
            <p:nvSpPr>
              <p:cNvPr id="10" name="円弧 9"/>
              <p:cNvSpPr/>
              <p:nvPr/>
            </p:nvSpPr>
            <p:spPr>
              <a:xfrm rot="9993805">
                <a:off x="1220665" y="605827"/>
                <a:ext cx="435429" cy="277025"/>
              </a:xfrm>
              <a:prstGeom prst="arc">
                <a:avLst/>
              </a:prstGeom>
              <a:solidFill>
                <a:schemeClr val="bg1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1" name="楕円 10"/>
              <p:cNvSpPr/>
              <p:nvPr/>
            </p:nvSpPr>
            <p:spPr>
              <a:xfrm>
                <a:off x="903514" y="1012371"/>
                <a:ext cx="391795" cy="23939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pic>
            <p:nvPicPr>
              <p:cNvPr id="12" name="図 1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41730" r="83658" b="26947"/>
              <a:stretch/>
            </p:blipFill>
            <p:spPr bwMode="auto">
              <a:xfrm rot="10457964">
                <a:off x="1915886" y="1164771"/>
                <a:ext cx="413385" cy="10121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3" name="円弧 12"/>
              <p:cNvSpPr/>
              <p:nvPr/>
            </p:nvSpPr>
            <p:spPr>
              <a:xfrm rot="9993805">
                <a:off x="729343" y="685800"/>
                <a:ext cx="435429" cy="195943"/>
              </a:xfrm>
              <a:prstGeom prst="arc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pic>
          <p:nvPicPr>
            <p:cNvPr id="8" name="図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74" t="21897" r="9321" b="28657"/>
            <a:stretch/>
          </p:blipFill>
          <p:spPr bwMode="auto">
            <a:xfrm rot="10578917">
              <a:off x="0" y="1164771"/>
              <a:ext cx="553085" cy="159766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24497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2351314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kumimoji="1" lang="ja-JP" altLang="en-US" sz="7200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それいけ！</a:t>
            </a:r>
            <a:r>
              <a:rPr kumimoji="1" lang="ja-JP" altLang="en-US" sz="6600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学園ちゅうたろう</a:t>
            </a:r>
            <a:r>
              <a:rPr kumimoji="1" lang="en-US" altLang="ja-JP" sz="6600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/>
            </a:r>
            <a:br>
              <a:rPr kumimoji="1" lang="en-US" altLang="ja-JP" sz="6600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</a:br>
            <a:r>
              <a:rPr kumimoji="1" lang="ja-JP" altLang="en-US" sz="6600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　　　　　　　</a:t>
            </a:r>
            <a:r>
              <a:rPr kumimoji="1" lang="ja-JP" altLang="en-US" sz="2800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大泉学園中学校第３学年</a:t>
            </a:r>
            <a:endParaRPr kumimoji="1" lang="ja-JP" altLang="en-US" sz="2800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3692162" y="2856684"/>
            <a:ext cx="6675120" cy="1022984"/>
          </a:xfrm>
          <a:prstGeom prst="wedgeRoundRectCallout">
            <a:avLst>
              <a:gd name="adj1" fmla="val -51948"/>
              <a:gd name="adj2" fmla="val 101786"/>
              <a:gd name="adj3" fmla="val 16667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まあ、小さなことは気にせずに</a:t>
            </a:r>
            <a:r>
              <a:rPr kumimoji="1" lang="en-US" altLang="ja-JP" sz="2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(‘ω’)</a:t>
            </a:r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ノ。</a:t>
            </a:r>
            <a:endParaRPr kumimoji="1" lang="ja-JP" altLang="en-US" sz="24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944927" y="2856684"/>
            <a:ext cx="2533650" cy="3234690"/>
            <a:chOff x="0" y="0"/>
            <a:chExt cx="2533650" cy="3234690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33650" cy="32346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ハート 13"/>
            <p:cNvSpPr/>
            <p:nvPr/>
          </p:nvSpPr>
          <p:spPr>
            <a:xfrm>
              <a:off x="707572" y="718457"/>
              <a:ext cx="303530" cy="304618"/>
            </a:xfrm>
            <a:prstGeom prst="hear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15" name="ハート 14"/>
            <p:cNvSpPr/>
            <p:nvPr/>
          </p:nvSpPr>
          <p:spPr>
            <a:xfrm>
              <a:off x="1153886" y="718457"/>
              <a:ext cx="303530" cy="304618"/>
            </a:xfrm>
            <a:prstGeom prst="heart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15695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2351314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kumimoji="1" lang="ja-JP" altLang="en-US" sz="7200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それいけ！</a:t>
            </a:r>
            <a:r>
              <a:rPr kumimoji="1" lang="ja-JP" altLang="en-US" sz="6600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学園ちゅうたろう</a:t>
            </a:r>
            <a:r>
              <a:rPr kumimoji="1" lang="en-US" altLang="ja-JP" sz="6600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/>
            </a:r>
            <a:br>
              <a:rPr kumimoji="1" lang="en-US" altLang="ja-JP" sz="6600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</a:br>
            <a:r>
              <a:rPr kumimoji="1" lang="ja-JP" altLang="en-US" sz="6600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　　　　　　　</a:t>
            </a:r>
            <a:r>
              <a:rPr kumimoji="1" lang="ja-JP" altLang="en-US" sz="2800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大泉学園中学校第３学年</a:t>
            </a:r>
            <a:endParaRPr kumimoji="1" lang="ja-JP" altLang="en-US" sz="2800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3692161" y="2856684"/>
            <a:ext cx="6888753" cy="1022984"/>
          </a:xfrm>
          <a:prstGeom prst="wedgeRoundRectCallout">
            <a:avLst>
              <a:gd name="adj1" fmla="val -51948"/>
              <a:gd name="adj2" fmla="val 101786"/>
              <a:gd name="adj3" fmla="val 16667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学園中のみんなと再会するのが楽しみ</a:t>
            </a:r>
            <a:r>
              <a:rPr kumimoji="1" lang="ja-JP" altLang="en-US" sz="2400" dirty="0" err="1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だ</a:t>
            </a:r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チュー。</a:t>
            </a:r>
            <a:endParaRPr kumimoji="1" lang="ja-JP" altLang="en-US" sz="24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917030" y="2856684"/>
            <a:ext cx="2631440" cy="3234690"/>
            <a:chOff x="0" y="0"/>
            <a:chExt cx="2631622" cy="3234690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72" y="0"/>
              <a:ext cx="2533650" cy="32346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図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74" t="21897" r="9321" b="28657"/>
            <a:stretch/>
          </p:blipFill>
          <p:spPr bwMode="auto">
            <a:xfrm rot="10578917">
              <a:off x="0" y="968829"/>
              <a:ext cx="553720" cy="159766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5657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2351314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ja-JP" altLang="en-US" sz="4400" dirty="0" smtClean="0">
                <a:solidFill>
                  <a:schemeClr val="bg1"/>
                </a:solidFill>
                <a:latin typeface="HG教科書体" panose="02020609000000000000" pitchFamily="17" charset="-128"/>
                <a:ea typeface="HG教科書体" panose="02020609000000000000" pitchFamily="17" charset="-128"/>
              </a:rPr>
              <a:t>次回</a:t>
            </a:r>
            <a:r>
              <a:rPr kumimoji="1" lang="ja-JP" altLang="en-US" sz="4400" dirty="0" smtClean="0">
                <a:solidFill>
                  <a:schemeClr val="bg1"/>
                </a:solidFill>
                <a:latin typeface="HG教科書体" panose="02020609000000000000" pitchFamily="17" charset="-128"/>
                <a:ea typeface="HG教科書体" panose="02020609000000000000" pitchFamily="17" charset="-128"/>
              </a:rPr>
              <a:t>予告</a:t>
            </a:r>
            <a:r>
              <a:rPr kumimoji="1" lang="en-US" altLang="ja-JP" sz="7200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/>
            </a:r>
            <a:br>
              <a:rPr kumimoji="1" lang="en-US" altLang="ja-JP" sz="7200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</a:br>
            <a:r>
              <a:rPr kumimoji="1" lang="ja-JP" altLang="en-US" sz="7200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それいけ！</a:t>
            </a:r>
            <a:r>
              <a:rPr kumimoji="1" lang="ja-JP" altLang="en-US" sz="6600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学園ちゅうたろう</a:t>
            </a:r>
            <a:r>
              <a:rPr kumimoji="1" lang="en-US" altLang="ja-JP" sz="6600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/>
            </a:r>
            <a:br>
              <a:rPr kumimoji="1" lang="en-US" altLang="ja-JP" sz="6600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</a:br>
            <a:r>
              <a:rPr kumimoji="1" lang="ja-JP" altLang="en-US" sz="6600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　　　　　　　</a:t>
            </a:r>
            <a:r>
              <a:rPr kumimoji="1" lang="ja-JP" altLang="en-US" sz="2800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大泉学園中学校第３学年</a:t>
            </a:r>
            <a:endParaRPr kumimoji="1" lang="ja-JP" altLang="en-US" sz="2800" dirty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3692162" y="2856684"/>
            <a:ext cx="7215324" cy="1022984"/>
          </a:xfrm>
          <a:prstGeom prst="wedgeRoundRectCallout">
            <a:avLst>
              <a:gd name="adj1" fmla="val -51948"/>
              <a:gd name="adj2" fmla="val 101786"/>
              <a:gd name="adj3" fmla="val 16667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「ちゅうたろう、学校再開が楽しみ」の巻</a:t>
            </a:r>
            <a:endParaRPr kumimoji="1" lang="ja-JP" altLang="en-US" sz="3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67" y="3017520"/>
            <a:ext cx="3023295" cy="359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97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743" y="2220686"/>
            <a:ext cx="3390900" cy="4029075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2202996" y="675187"/>
            <a:ext cx="6675120" cy="1022984"/>
          </a:xfrm>
          <a:prstGeom prst="wedgeRoundRectCallout">
            <a:avLst>
              <a:gd name="adj1" fmla="val -285"/>
              <a:gd name="adj2" fmla="val 89017"/>
              <a:gd name="adj3" fmla="val 16667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Have a nice day!</a:t>
            </a:r>
            <a:endParaRPr kumimoji="1" lang="ja-JP" altLang="en-US" sz="3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2067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0"/>
    </mc:Choice>
    <mc:Fallback>
      <p:transition spd="slow" advClick="0" advTm="5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212</Words>
  <Application>Microsoft Office PowerPoint</Application>
  <PresentationFormat>ワイド画面</PresentationFormat>
  <Paragraphs>13</Paragraphs>
  <Slides>7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5" baseType="lpstr">
      <vt:lpstr>ＤＦ特太ゴシック体</vt:lpstr>
      <vt:lpstr>HGP創英角ﾎﾟｯﾌﾟ体</vt:lpstr>
      <vt:lpstr>HG教科書体</vt:lpstr>
      <vt:lpstr>Meiryo UI</vt:lpstr>
      <vt:lpstr>游ゴシック</vt:lpstr>
      <vt:lpstr>游ゴシック Light</vt:lpstr>
      <vt:lpstr>Arial</vt:lpstr>
      <vt:lpstr>Office テーマ</vt:lpstr>
      <vt:lpstr>それいけ！学園ちゅうたろう 　　　　　　　　　第２話　大泉学園中学校第３学年</vt:lpstr>
      <vt:lpstr>それいけ！学園ちゅうたろう 　　　　　　　　　大泉学園中学校第３学年</vt:lpstr>
      <vt:lpstr>それいけ！学園ちゅうたろう 　　　　　　　　　大泉学園中学校第３学年</vt:lpstr>
      <vt:lpstr>それいけ！学園ちゅうたろう 　　　　　　　　　大泉学園中学校第３学年</vt:lpstr>
      <vt:lpstr>それいけ！学園ちゅうたろう 　　　　　　　　　大泉学園中学校第３学年</vt:lpstr>
      <vt:lpstr>次回予告 それいけ！学園ちゅうたろう 　　　　　　　　　大泉学園中学校第３学年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それいけ！学園ちゅうたろう 　　　　　　　　　大泉学園中学校第３学年</dc:title>
  <dc:creator>伊藤　智子2</dc:creator>
  <cp:lastModifiedBy>伊藤　大智2</cp:lastModifiedBy>
  <cp:revision>20</cp:revision>
  <dcterms:created xsi:type="dcterms:W3CDTF">2020-05-15T07:32:44Z</dcterms:created>
  <dcterms:modified xsi:type="dcterms:W3CDTF">2020-05-19T05:52:34Z</dcterms:modified>
</cp:coreProperties>
</file>